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635D-DFE4-4F69-A060-F89667D440D8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F80D-3A92-416B-8CB6-46122932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635D-DFE4-4F69-A060-F89667D440D8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F80D-3A92-416B-8CB6-46122932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9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8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</a:t>
            </a:r>
            <a:b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mtClean="0"/>
              <a:t>к проведению областных уроков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1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>
                <a:solidFill>
                  <a:srgbClr val="C00000"/>
                </a:solidFill>
              </a:rPr>
              <a:t>Из опыта работы по организации </a:t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духовно-нравственного воспитания учащихся</a:t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>(Серова О.Н., директор МОУ  Сосновской СОШ им. М.Я. Бредова)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89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Размещены на сайте Института: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3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2013 -2014 гг. проводились следующие конкурсы: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4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60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по совершенствованию работы лаборатории: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9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партнеры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Игумен Макарий (Маркиш), сотрудник Иваново-Вознесенского Епархиального управления со слушателями курсов перед занятиями в </a:t>
            </a:r>
            <a:r>
              <a:rPr lang="ru-RU" sz="1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Ильинском храме.</a:t>
            </a:r>
            <a: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50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в ИРОИО ведет игумен Вонифатий (Клименко), </a:t>
            </a:r>
            <a: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настоятель Свято-Воскресенско-Феодоровского мужского монастыря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8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1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Социальные партнеры</vt:lpstr>
      <vt:lpstr>Презентация PowerPoint</vt:lpstr>
      <vt:lpstr>Презентация PowerPoint</vt:lpstr>
      <vt:lpstr>Игумен Макарий (Маркиш), сотрудник Иваново-Вознесенского Епархиального управления со слушателями курсов перед занятиями в Ильинском храме. </vt:lpstr>
      <vt:lpstr>Занятия в ИРОИО ведет игумен Вонифатий (Клименко), настоятель Свято-Воскресенско-Феодоровского мужского монастыря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Методические рекомендации  к проведению областных уроков </vt:lpstr>
      <vt:lpstr>Презентация PowerPoint</vt:lpstr>
      <vt:lpstr>Презентация PowerPoint</vt:lpstr>
      <vt:lpstr>Презентация PowerPoint</vt:lpstr>
      <vt:lpstr>Из опыта работы по организации  духовно-нравственного воспитания учащихся (Серова О.Н., директор МОУ  Сосновской СОШ им. М.Я. Бредова)</vt:lpstr>
      <vt:lpstr> Размещены на сайте Института: </vt:lpstr>
      <vt:lpstr>  В 2013 -2014 гг. проводились следующие конкурсы: </vt:lpstr>
      <vt:lpstr>Презентация PowerPoint</vt:lpstr>
      <vt:lpstr>Презентация PowerPoint</vt:lpstr>
      <vt:lpstr>Презентация PowerPoint</vt:lpstr>
      <vt:lpstr>Основные задачи по совершенствованию работы лаборатории: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Боброва</dc:creator>
  <cp:lastModifiedBy>Боброва</cp:lastModifiedBy>
  <cp:revision>1</cp:revision>
  <dcterms:created xsi:type="dcterms:W3CDTF">2014-09-25T06:04:29Z</dcterms:created>
  <dcterms:modified xsi:type="dcterms:W3CDTF">2014-09-25T06:04:29Z</dcterms:modified>
</cp:coreProperties>
</file>