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6087-55D5-4777-AA6B-30DD60CA467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F2F1-F472-42EA-897C-56DD2A7CC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3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6087-55D5-4777-AA6B-30DD60CA467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F2F1-F472-42EA-897C-56DD2A7CC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smtClean="0"/>
              <a:t>Новые формы повышения квалификации работников образования</a:t>
            </a:r>
            <a:endParaRPr lang="fr-CA" sz="3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5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5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4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Учимся, обмениваемся опытом, общаемся</a:t>
            </a:r>
            <a:r>
              <a:rPr lang="ru-RU" sz="2800" smtClean="0"/>
              <a:t/>
            </a:r>
            <a:br>
              <a:rPr lang="ru-RU" sz="2800" smtClean="0"/>
            </a:br>
            <a:endParaRPr lang="fr-CA" sz="2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Распространение на всей территории Российской Федерации моделей образовательных систем, обеспечивающих современное качество общего образования 2011 – 2014 гг.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9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Принимаем группы из Орловской и Рязанской областей</a:t>
            </a:r>
            <a:endParaRPr lang="fr-CA" sz="2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Обучение и повышение квалификации педагогических и управленческих работников системы образования по государственно-общественному управлению образованием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5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Стажировка коллег</a:t>
            </a:r>
            <a:br>
              <a:rPr lang="ru-RU" smtClean="0"/>
            </a:br>
            <a:r>
              <a:rPr lang="ru-RU" smtClean="0"/>
              <a:t> из г. Сыктывкара</a:t>
            </a:r>
            <a:endParaRPr lang="fr-CA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1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Печатные издания в рамках Стажировочной площадки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1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Федеральные стажировочные площадки – ресурс для реализации ключевого направления ФЦПРО – «Достижение  во  всех  субъектах  Российской  Федерации стратегических ориентиров национальной образовательной инициативы «Наша новая  школа»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3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7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Региональные стажировочные площадки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6389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Региональные инновационные площадки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2800" smtClean="0"/>
              <a:t>(в области духовно-нравственного воспитания)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9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1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9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Стажировочная площадка Калужской области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стажировочной площадки</a:t>
            </a:r>
            <a:endParaRPr lang="fr-CA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9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0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Ресурсные центры стажировочной площадки (ФСП)</a:t>
            </a:r>
            <a:endParaRPr lang="fr-CA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0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Ресурсные центры стажировочной площадки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5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Ресурсные центры стажировочной площадки</a:t>
            </a:r>
            <a:endParaRPr lang="fr-CA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9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0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Экран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Новые формы повышения квалификации работников образования</vt:lpstr>
      <vt:lpstr>Федеральные стажировочные площадки – ресурс для реализации ключевого направления ФЦПРО – «Достижение  во  всех  субъектах  Российской  Федерации стратегических ориентиров национальной образовательной инициативы «Наша новая  школа»</vt:lpstr>
      <vt:lpstr>Стажировочная площадка Калужской области</vt:lpstr>
      <vt:lpstr>Задачи стажировочной площадки</vt:lpstr>
      <vt:lpstr>Презентация PowerPoint</vt:lpstr>
      <vt:lpstr>Ресурсные центры стажировочной площадки (ФСП)</vt:lpstr>
      <vt:lpstr>Ресурсные центры стажировочной площадки</vt:lpstr>
      <vt:lpstr>Ресурсные центры стажировочной площадки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Учимся, обмениваемся опытом, общаемся </vt:lpstr>
      <vt:lpstr>Распространение на всей территории Российской Федерации моделей образовательных систем, обеспечивающих современное качество общего образования 2011 – 2014 гг.</vt:lpstr>
      <vt:lpstr>Презентация PowerPoint</vt:lpstr>
      <vt:lpstr>Принимаем группы из Орловской и Рязанской областей</vt:lpstr>
      <vt:lpstr>Обучение и повышение квалификации педагогических и управленческих работников системы образования по государственно-общественному управлению образованием</vt:lpstr>
      <vt:lpstr>Стажировка коллег  из г. Сыктывкара</vt:lpstr>
      <vt:lpstr>Печатные издания в рамках Стажировочной площадки</vt:lpstr>
      <vt:lpstr>Презентация PowerPoint</vt:lpstr>
      <vt:lpstr>Презентация PowerPoint</vt:lpstr>
      <vt:lpstr>Региональные стажировочные площадки</vt:lpstr>
      <vt:lpstr>Региональные инновационные площадки  (в области духовно-нравственного воспитания)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формы повышения квалификации работников образования</dc:title>
  <dc:creator>Боброва</dc:creator>
  <cp:lastModifiedBy>Боброва</cp:lastModifiedBy>
  <cp:revision>1</cp:revision>
  <dcterms:created xsi:type="dcterms:W3CDTF">2014-09-25T05:39:57Z</dcterms:created>
  <dcterms:modified xsi:type="dcterms:W3CDTF">2014-09-25T05:39:57Z</dcterms:modified>
</cp:coreProperties>
</file>