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9" r:id="rId2"/>
    <p:sldId id="324" r:id="rId3"/>
    <p:sldId id="327" r:id="rId4"/>
    <p:sldId id="264" r:id="rId5"/>
    <p:sldId id="335" r:id="rId6"/>
    <p:sldId id="329" r:id="rId7"/>
    <p:sldId id="331" r:id="rId8"/>
    <p:sldId id="333" r:id="rId9"/>
    <p:sldId id="262" r:id="rId10"/>
    <p:sldId id="266" r:id="rId11"/>
    <p:sldId id="268" r:id="rId12"/>
    <p:sldId id="270" r:id="rId13"/>
    <p:sldId id="272" r:id="rId14"/>
    <p:sldId id="274" r:id="rId15"/>
    <p:sldId id="276" r:id="rId16"/>
    <p:sldId id="278" r:id="rId17"/>
    <p:sldId id="279" r:id="rId18"/>
    <p:sldId id="281" r:id="rId19"/>
    <p:sldId id="283" r:id="rId20"/>
    <p:sldId id="284" r:id="rId21"/>
    <p:sldId id="286" r:id="rId22"/>
    <p:sldId id="288" r:id="rId23"/>
    <p:sldId id="289" r:id="rId24"/>
    <p:sldId id="290" r:id="rId25"/>
    <p:sldId id="291" r:id="rId26"/>
    <p:sldId id="293" r:id="rId27"/>
    <p:sldId id="295" r:id="rId28"/>
    <p:sldId id="297" r:id="rId29"/>
    <p:sldId id="298" r:id="rId30"/>
    <p:sldId id="321" r:id="rId31"/>
    <p:sldId id="302" r:id="rId32"/>
    <p:sldId id="304" r:id="rId33"/>
    <p:sldId id="306" r:id="rId34"/>
    <p:sldId id="308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9" r:id="rId43"/>
    <p:sldId id="334" r:id="rId44"/>
    <p:sldId id="337" r:id="rId45"/>
    <p:sldId id="338" r:id="rId46"/>
    <p:sldId id="339" r:id="rId47"/>
    <p:sldId id="31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БОУ СОШ №31" initials="МС№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9" autoAdjust="0"/>
    <p:restoredTop sz="94660"/>
  </p:normalViewPr>
  <p:slideViewPr>
    <p:cSldViewPr>
      <p:cViewPr varScale="1">
        <p:scale>
          <a:sx n="58" d="100"/>
          <a:sy n="58" d="100"/>
        </p:scale>
        <p:origin x="-7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FD3CC-0CE5-496E-A1A6-05C051944CED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FEA6EA49-BA0D-4B96-847E-79183DF1389D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dirty="0" smtClean="0"/>
            <a:t>Цели и задачи</a:t>
          </a:r>
          <a:endParaRPr lang="ru-RU" sz="2800" dirty="0"/>
        </a:p>
      </dgm:t>
    </dgm:pt>
    <dgm:pt modelId="{D4A4BC1E-BA71-4CC5-9ACF-5D1F6EDC9F0A}" type="parTrans" cxnId="{3389E51A-5984-40E8-978C-C0BD4C1EB0F5}">
      <dgm:prSet/>
      <dgm:spPr/>
      <dgm:t>
        <a:bodyPr/>
        <a:lstStyle/>
        <a:p>
          <a:endParaRPr lang="ru-RU"/>
        </a:p>
      </dgm:t>
    </dgm:pt>
    <dgm:pt modelId="{0C20B3C7-E3C2-4EF1-B5FF-10B325DB8A96}" type="sibTrans" cxnId="{3389E51A-5984-40E8-978C-C0BD4C1EB0F5}">
      <dgm:prSet/>
      <dgm:spPr/>
      <dgm:t>
        <a:bodyPr/>
        <a:lstStyle/>
        <a:p>
          <a:endParaRPr lang="ru-RU"/>
        </a:p>
      </dgm:t>
    </dgm:pt>
    <dgm:pt modelId="{9AEC9BD1-BB7B-4F7B-8BCF-B0F02B6F21B9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Обеспечение интеллектуального, духовно-нравственного, социокультурного, эстетического и физического развития детей,</a:t>
          </a:r>
          <a:br>
            <a:rPr lang="ru-RU" dirty="0" smtClean="0"/>
          </a:br>
          <a:r>
            <a:rPr lang="ru-RU" dirty="0" smtClean="0"/>
            <a:t>нравственное воспитание школьников.</a:t>
          </a:r>
          <a:br>
            <a:rPr lang="ru-RU" dirty="0" smtClean="0"/>
          </a:br>
          <a:endParaRPr lang="ru-RU" dirty="0"/>
        </a:p>
      </dgm:t>
    </dgm:pt>
    <dgm:pt modelId="{2CCE4F92-7971-48B3-858C-7936331DB491}" type="parTrans" cxnId="{EB21875D-DED8-41A6-9187-446711D1701B}">
      <dgm:prSet/>
      <dgm:spPr/>
      <dgm:t>
        <a:bodyPr/>
        <a:lstStyle/>
        <a:p>
          <a:endParaRPr lang="ru-RU"/>
        </a:p>
      </dgm:t>
    </dgm:pt>
    <dgm:pt modelId="{D5AA76AF-ADA2-4F86-BB18-8F918F66F148}" type="sibTrans" cxnId="{EB21875D-DED8-41A6-9187-446711D1701B}">
      <dgm:prSet/>
      <dgm:spPr/>
      <dgm:t>
        <a:bodyPr/>
        <a:lstStyle/>
        <a:p>
          <a:endParaRPr lang="ru-RU"/>
        </a:p>
      </dgm:t>
    </dgm:pt>
    <dgm:pt modelId="{B3D9A15F-DD3B-41F7-B4A3-09EA09622ABC}">
      <dgm:prSet phldrT="[Текст]"/>
      <dgm:spPr/>
      <dgm:t>
        <a:bodyPr/>
        <a:lstStyle/>
        <a:p>
          <a:r>
            <a:rPr lang="ru-RU" dirty="0" smtClean="0"/>
            <a:t>Возрождение традиционной российской культуры, духовности и нравственности, исторической преемственности существования русского народа, восстановление роли православия в жизни и просвещении, укоренение основ </a:t>
          </a:r>
          <a:r>
            <a:rPr lang="ru-RU" dirty="0" err="1" smtClean="0"/>
            <a:t>отечественнного</a:t>
          </a:r>
          <a:r>
            <a:rPr lang="ru-RU" dirty="0" smtClean="0"/>
            <a:t> воспитания и педагогики.</a:t>
          </a:r>
          <a:br>
            <a:rPr lang="ru-RU" dirty="0" smtClean="0"/>
          </a:br>
          <a:endParaRPr lang="ru-RU" dirty="0"/>
        </a:p>
      </dgm:t>
    </dgm:pt>
    <dgm:pt modelId="{43FACCA5-E8F1-4D6C-9856-1CDC427BB2C7}" type="parTrans" cxnId="{499F1AFC-776F-4514-96A3-EA0D820AB2D6}">
      <dgm:prSet/>
      <dgm:spPr/>
      <dgm:t>
        <a:bodyPr/>
        <a:lstStyle/>
        <a:p>
          <a:endParaRPr lang="ru-RU"/>
        </a:p>
      </dgm:t>
    </dgm:pt>
    <dgm:pt modelId="{2B28EF7E-35AF-410E-A8F1-209F0AE14FBC}" type="sibTrans" cxnId="{499F1AFC-776F-4514-96A3-EA0D820AB2D6}">
      <dgm:prSet/>
      <dgm:spPr/>
      <dgm:t>
        <a:bodyPr/>
        <a:lstStyle/>
        <a:p>
          <a:endParaRPr lang="ru-RU"/>
        </a:p>
      </dgm:t>
    </dgm:pt>
    <dgm:pt modelId="{E45AF82F-45BC-45C1-A948-397F3E474025}">
      <dgm:prSet phldrT="[Текст]"/>
      <dgm:spPr/>
      <dgm:t>
        <a:bodyPr/>
        <a:lstStyle/>
        <a:p>
          <a:r>
            <a:rPr lang="ru-RU" dirty="0" smtClean="0"/>
            <a:t>Вовлечение учащихся в систему дополнительного образования, раскрытие и развитие индивидуальных творческих способностей, </a:t>
          </a:r>
          <a:r>
            <a:rPr lang="ru-RU" dirty="0" err="1" smtClean="0"/>
            <a:t>коммуникативности</a:t>
          </a:r>
          <a:r>
            <a:rPr lang="ru-RU" dirty="0" smtClean="0"/>
            <a:t>, чувства прекрасного.</a:t>
          </a:r>
          <a:br>
            <a:rPr lang="ru-RU" dirty="0" smtClean="0"/>
          </a:br>
          <a:endParaRPr lang="ru-RU" dirty="0"/>
        </a:p>
      </dgm:t>
    </dgm:pt>
    <dgm:pt modelId="{D20F5CB0-DC9E-4150-8AE2-0D8AEA2256A5}" type="parTrans" cxnId="{9BC88FA5-2567-437D-BB9C-028FE66CDEAF}">
      <dgm:prSet/>
      <dgm:spPr/>
      <dgm:t>
        <a:bodyPr/>
        <a:lstStyle/>
        <a:p>
          <a:endParaRPr lang="ru-RU"/>
        </a:p>
      </dgm:t>
    </dgm:pt>
    <dgm:pt modelId="{1F9ABB4F-B9E7-4FE1-AD3A-81F2C47B5705}" type="sibTrans" cxnId="{9BC88FA5-2567-437D-BB9C-028FE66CDEAF}">
      <dgm:prSet/>
      <dgm:spPr/>
      <dgm:t>
        <a:bodyPr/>
        <a:lstStyle/>
        <a:p>
          <a:endParaRPr lang="ru-RU"/>
        </a:p>
      </dgm:t>
    </dgm:pt>
    <dgm:pt modelId="{A473ADC6-537A-4BE2-B9FF-1FCCA9CA5AB3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Возрождение патриотизма, гражданственности;</a:t>
          </a:r>
          <a:br>
            <a:rPr lang="ru-RU" dirty="0" smtClean="0"/>
          </a:br>
          <a:r>
            <a:rPr lang="ru-RU" dirty="0" smtClean="0"/>
            <a:t>изучении истории родного края;</a:t>
          </a:r>
          <a:br>
            <a:rPr lang="ru-RU" dirty="0" smtClean="0"/>
          </a:br>
          <a:r>
            <a:rPr lang="ru-RU" dirty="0" smtClean="0"/>
            <a:t> духовно-нравственное возрождение , восстановление роли православия в жизни и просвещении.</a:t>
          </a:r>
          <a:endParaRPr lang="ru-RU" dirty="0"/>
        </a:p>
      </dgm:t>
    </dgm:pt>
    <dgm:pt modelId="{6743575F-3B9E-4B65-BBD4-D0F47D2A9D4C}" type="parTrans" cxnId="{6C096308-714F-460A-9760-2163E1E7E74B}">
      <dgm:prSet/>
      <dgm:spPr/>
      <dgm:t>
        <a:bodyPr/>
        <a:lstStyle/>
        <a:p>
          <a:endParaRPr lang="ru-RU"/>
        </a:p>
      </dgm:t>
    </dgm:pt>
    <dgm:pt modelId="{7A140A22-4E14-4755-9696-26ADF7AAF5D9}" type="sibTrans" cxnId="{6C096308-714F-460A-9760-2163E1E7E74B}">
      <dgm:prSet/>
      <dgm:spPr/>
      <dgm:t>
        <a:bodyPr/>
        <a:lstStyle/>
        <a:p>
          <a:endParaRPr lang="ru-RU"/>
        </a:p>
      </dgm:t>
    </dgm:pt>
    <dgm:pt modelId="{03404490-4252-458B-B98A-E981F9FD10C9}" type="pres">
      <dgm:prSet presAssocID="{C4FFD3CC-0CE5-496E-A1A6-05C051944CE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E383C6-D7EF-4C33-AF14-16E32E456002}" type="pres">
      <dgm:prSet presAssocID="{C4FFD3CC-0CE5-496E-A1A6-05C051944CED}" presName="matrix" presStyleCnt="0"/>
      <dgm:spPr/>
    </dgm:pt>
    <dgm:pt modelId="{EC2DD4C8-4F92-4DDD-A2A4-4BD749526762}" type="pres">
      <dgm:prSet presAssocID="{C4FFD3CC-0CE5-496E-A1A6-05C051944CED}" presName="tile1" presStyleLbl="node1" presStyleIdx="0" presStyleCnt="4"/>
      <dgm:spPr/>
      <dgm:t>
        <a:bodyPr/>
        <a:lstStyle/>
        <a:p>
          <a:endParaRPr lang="ru-RU"/>
        </a:p>
      </dgm:t>
    </dgm:pt>
    <dgm:pt modelId="{D05A7093-42B6-4D85-9AF9-6AEFB67BEA62}" type="pres">
      <dgm:prSet presAssocID="{C4FFD3CC-0CE5-496E-A1A6-05C051944CE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96AD5-4C15-4971-986C-E0FE2A5320F2}" type="pres">
      <dgm:prSet presAssocID="{C4FFD3CC-0CE5-496E-A1A6-05C051944CED}" presName="tile2" presStyleLbl="node1" presStyleIdx="1" presStyleCnt="4"/>
      <dgm:spPr/>
      <dgm:t>
        <a:bodyPr/>
        <a:lstStyle/>
        <a:p>
          <a:endParaRPr lang="ru-RU"/>
        </a:p>
      </dgm:t>
    </dgm:pt>
    <dgm:pt modelId="{39FF0BC7-64B2-47B2-991C-A29BE6ACBF20}" type="pres">
      <dgm:prSet presAssocID="{C4FFD3CC-0CE5-496E-A1A6-05C051944CE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87AF2-50CB-4415-A190-8517180E0AFA}" type="pres">
      <dgm:prSet presAssocID="{C4FFD3CC-0CE5-496E-A1A6-05C051944CED}" presName="tile3" presStyleLbl="node1" presStyleIdx="2" presStyleCnt="4"/>
      <dgm:spPr/>
      <dgm:t>
        <a:bodyPr/>
        <a:lstStyle/>
        <a:p>
          <a:endParaRPr lang="ru-RU"/>
        </a:p>
      </dgm:t>
    </dgm:pt>
    <dgm:pt modelId="{63AE967A-03FF-42A1-A539-9B23C660ED43}" type="pres">
      <dgm:prSet presAssocID="{C4FFD3CC-0CE5-496E-A1A6-05C051944CE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4771B-A9FB-4734-B85C-A16950C3DBA4}" type="pres">
      <dgm:prSet presAssocID="{C4FFD3CC-0CE5-496E-A1A6-05C051944CED}" presName="tile4" presStyleLbl="node1" presStyleIdx="3" presStyleCnt="4"/>
      <dgm:spPr/>
      <dgm:t>
        <a:bodyPr/>
        <a:lstStyle/>
        <a:p>
          <a:endParaRPr lang="ru-RU"/>
        </a:p>
      </dgm:t>
    </dgm:pt>
    <dgm:pt modelId="{2778D446-9E77-4EF4-AA58-EE409180E274}" type="pres">
      <dgm:prSet presAssocID="{C4FFD3CC-0CE5-496E-A1A6-05C051944CE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2CAAB-C254-4F5B-91D7-104EF4543928}" type="pres">
      <dgm:prSet presAssocID="{C4FFD3CC-0CE5-496E-A1A6-05C051944CE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BC88FA5-2567-437D-BB9C-028FE66CDEAF}" srcId="{FEA6EA49-BA0D-4B96-847E-79183DF1389D}" destId="{E45AF82F-45BC-45C1-A948-397F3E474025}" srcOrd="2" destOrd="0" parTransId="{D20F5CB0-DC9E-4150-8AE2-0D8AEA2256A5}" sibTransId="{1F9ABB4F-B9E7-4FE1-AD3A-81F2C47B5705}"/>
    <dgm:cxn modelId="{544426A1-B62E-4E35-9C7B-E4C9DEBF14EE}" type="presOf" srcId="{A473ADC6-537A-4BE2-B9FF-1FCCA9CA5AB3}" destId="{2778D446-9E77-4EF4-AA58-EE409180E274}" srcOrd="1" destOrd="0" presId="urn:microsoft.com/office/officeart/2005/8/layout/matrix1"/>
    <dgm:cxn modelId="{499F1AFC-776F-4514-96A3-EA0D820AB2D6}" srcId="{FEA6EA49-BA0D-4B96-847E-79183DF1389D}" destId="{B3D9A15F-DD3B-41F7-B4A3-09EA09622ABC}" srcOrd="1" destOrd="0" parTransId="{43FACCA5-E8F1-4D6C-9856-1CDC427BB2C7}" sibTransId="{2B28EF7E-35AF-410E-A8F1-209F0AE14FBC}"/>
    <dgm:cxn modelId="{0A2A4224-05E4-4CD3-90D0-FE3DFF335588}" type="presOf" srcId="{B3D9A15F-DD3B-41F7-B4A3-09EA09622ABC}" destId="{A1296AD5-4C15-4971-986C-E0FE2A5320F2}" srcOrd="0" destOrd="0" presId="urn:microsoft.com/office/officeart/2005/8/layout/matrix1"/>
    <dgm:cxn modelId="{DD043664-103D-4312-84EB-2D70E036BD1A}" type="presOf" srcId="{C4FFD3CC-0CE5-496E-A1A6-05C051944CED}" destId="{03404490-4252-458B-B98A-E981F9FD10C9}" srcOrd="0" destOrd="0" presId="urn:microsoft.com/office/officeart/2005/8/layout/matrix1"/>
    <dgm:cxn modelId="{EB21875D-DED8-41A6-9187-446711D1701B}" srcId="{FEA6EA49-BA0D-4B96-847E-79183DF1389D}" destId="{9AEC9BD1-BB7B-4F7B-8BCF-B0F02B6F21B9}" srcOrd="0" destOrd="0" parTransId="{2CCE4F92-7971-48B3-858C-7936331DB491}" sibTransId="{D5AA76AF-ADA2-4F86-BB18-8F918F66F148}"/>
    <dgm:cxn modelId="{3389E51A-5984-40E8-978C-C0BD4C1EB0F5}" srcId="{C4FFD3CC-0CE5-496E-A1A6-05C051944CED}" destId="{FEA6EA49-BA0D-4B96-847E-79183DF1389D}" srcOrd="0" destOrd="0" parTransId="{D4A4BC1E-BA71-4CC5-9ACF-5D1F6EDC9F0A}" sibTransId="{0C20B3C7-E3C2-4EF1-B5FF-10B325DB8A96}"/>
    <dgm:cxn modelId="{7416B62E-FB26-430F-A8F5-728EF52D726C}" type="presOf" srcId="{A473ADC6-537A-4BE2-B9FF-1FCCA9CA5AB3}" destId="{91C4771B-A9FB-4734-B85C-A16950C3DBA4}" srcOrd="0" destOrd="0" presId="urn:microsoft.com/office/officeart/2005/8/layout/matrix1"/>
    <dgm:cxn modelId="{6C096308-714F-460A-9760-2163E1E7E74B}" srcId="{FEA6EA49-BA0D-4B96-847E-79183DF1389D}" destId="{A473ADC6-537A-4BE2-B9FF-1FCCA9CA5AB3}" srcOrd="3" destOrd="0" parTransId="{6743575F-3B9E-4B65-BBD4-D0F47D2A9D4C}" sibTransId="{7A140A22-4E14-4755-9696-26ADF7AAF5D9}"/>
    <dgm:cxn modelId="{97560B91-1F8B-4C27-A471-E3EC17A0C4F1}" type="presOf" srcId="{9AEC9BD1-BB7B-4F7B-8BCF-B0F02B6F21B9}" destId="{EC2DD4C8-4F92-4DDD-A2A4-4BD749526762}" srcOrd="0" destOrd="0" presId="urn:microsoft.com/office/officeart/2005/8/layout/matrix1"/>
    <dgm:cxn modelId="{9DCE093E-86BB-4EAB-B828-94B183E6B121}" type="presOf" srcId="{FEA6EA49-BA0D-4B96-847E-79183DF1389D}" destId="{6232CAAB-C254-4F5B-91D7-104EF4543928}" srcOrd="0" destOrd="0" presId="urn:microsoft.com/office/officeart/2005/8/layout/matrix1"/>
    <dgm:cxn modelId="{9B056A1A-F506-4EAC-9078-FFA5DC3820A2}" type="presOf" srcId="{9AEC9BD1-BB7B-4F7B-8BCF-B0F02B6F21B9}" destId="{D05A7093-42B6-4D85-9AF9-6AEFB67BEA62}" srcOrd="1" destOrd="0" presId="urn:microsoft.com/office/officeart/2005/8/layout/matrix1"/>
    <dgm:cxn modelId="{15025B80-7EC3-46DD-A57D-06979815FE57}" type="presOf" srcId="{B3D9A15F-DD3B-41F7-B4A3-09EA09622ABC}" destId="{39FF0BC7-64B2-47B2-991C-A29BE6ACBF20}" srcOrd="1" destOrd="0" presId="urn:microsoft.com/office/officeart/2005/8/layout/matrix1"/>
    <dgm:cxn modelId="{40E53843-A8EB-45FB-B26E-D59C57F99FD4}" type="presOf" srcId="{E45AF82F-45BC-45C1-A948-397F3E474025}" destId="{E7087AF2-50CB-4415-A190-8517180E0AFA}" srcOrd="0" destOrd="0" presId="urn:microsoft.com/office/officeart/2005/8/layout/matrix1"/>
    <dgm:cxn modelId="{CF5EF339-DB20-449A-BAA8-3DA9771F2029}" type="presOf" srcId="{E45AF82F-45BC-45C1-A948-397F3E474025}" destId="{63AE967A-03FF-42A1-A539-9B23C660ED43}" srcOrd="1" destOrd="0" presId="urn:microsoft.com/office/officeart/2005/8/layout/matrix1"/>
    <dgm:cxn modelId="{1C9B8BAD-0844-4FB7-AA29-2A14691136E2}" type="presParOf" srcId="{03404490-4252-458B-B98A-E981F9FD10C9}" destId="{51E383C6-D7EF-4C33-AF14-16E32E456002}" srcOrd="0" destOrd="0" presId="urn:microsoft.com/office/officeart/2005/8/layout/matrix1"/>
    <dgm:cxn modelId="{AB35D916-CC43-44A6-ADCD-71A26ECE9FA4}" type="presParOf" srcId="{51E383C6-D7EF-4C33-AF14-16E32E456002}" destId="{EC2DD4C8-4F92-4DDD-A2A4-4BD749526762}" srcOrd="0" destOrd="0" presId="urn:microsoft.com/office/officeart/2005/8/layout/matrix1"/>
    <dgm:cxn modelId="{9105673F-A56F-45A3-9EBE-820150CDA015}" type="presParOf" srcId="{51E383C6-D7EF-4C33-AF14-16E32E456002}" destId="{D05A7093-42B6-4D85-9AF9-6AEFB67BEA62}" srcOrd="1" destOrd="0" presId="urn:microsoft.com/office/officeart/2005/8/layout/matrix1"/>
    <dgm:cxn modelId="{F0E43825-377F-4B5B-9F92-E47311758F1E}" type="presParOf" srcId="{51E383C6-D7EF-4C33-AF14-16E32E456002}" destId="{A1296AD5-4C15-4971-986C-E0FE2A5320F2}" srcOrd="2" destOrd="0" presId="urn:microsoft.com/office/officeart/2005/8/layout/matrix1"/>
    <dgm:cxn modelId="{A63624F0-688D-46EB-AF27-AE2B7BBBDC7F}" type="presParOf" srcId="{51E383C6-D7EF-4C33-AF14-16E32E456002}" destId="{39FF0BC7-64B2-47B2-991C-A29BE6ACBF20}" srcOrd="3" destOrd="0" presId="urn:microsoft.com/office/officeart/2005/8/layout/matrix1"/>
    <dgm:cxn modelId="{A18DB1E0-4C80-42E3-A537-FFB6255C4C0F}" type="presParOf" srcId="{51E383C6-D7EF-4C33-AF14-16E32E456002}" destId="{E7087AF2-50CB-4415-A190-8517180E0AFA}" srcOrd="4" destOrd="0" presId="urn:microsoft.com/office/officeart/2005/8/layout/matrix1"/>
    <dgm:cxn modelId="{7D95258E-2641-4B70-8A45-2CA25FB449A4}" type="presParOf" srcId="{51E383C6-D7EF-4C33-AF14-16E32E456002}" destId="{63AE967A-03FF-42A1-A539-9B23C660ED43}" srcOrd="5" destOrd="0" presId="urn:microsoft.com/office/officeart/2005/8/layout/matrix1"/>
    <dgm:cxn modelId="{77B21FB8-E7D5-4A31-AFB0-D712761F1857}" type="presParOf" srcId="{51E383C6-D7EF-4C33-AF14-16E32E456002}" destId="{91C4771B-A9FB-4734-B85C-A16950C3DBA4}" srcOrd="6" destOrd="0" presId="urn:microsoft.com/office/officeart/2005/8/layout/matrix1"/>
    <dgm:cxn modelId="{CA502886-A2A4-4CA8-8668-9C4684D48623}" type="presParOf" srcId="{51E383C6-D7EF-4C33-AF14-16E32E456002}" destId="{2778D446-9E77-4EF4-AA58-EE409180E274}" srcOrd="7" destOrd="0" presId="urn:microsoft.com/office/officeart/2005/8/layout/matrix1"/>
    <dgm:cxn modelId="{01FF76C3-1481-4419-8565-639D9E5F1FB5}" type="presParOf" srcId="{03404490-4252-458B-B98A-E981F9FD10C9}" destId="{6232CAAB-C254-4F5B-91D7-104EF4543928}" srcOrd="1" destOrd="0" presId="urn:microsoft.com/office/officeart/2005/8/layout/matrix1"/>
  </dgm:cxnLst>
  <dgm:bg/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3F43CD-B5EC-48B3-AD23-2840160D75E3}" type="doc">
      <dgm:prSet loTypeId="urn:microsoft.com/office/officeart/2005/8/layout/cycle6" loCatId="relationship" qsTypeId="urn:microsoft.com/office/officeart/2005/8/quickstyle/3d3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D324567-9BCA-436B-9E91-4BEBC44BE7D9}">
      <dgm:prSet phldrT="[Текст]" custT="1"/>
      <dgm:spPr/>
      <dgm:t>
        <a:bodyPr/>
        <a:lstStyle/>
        <a:p>
          <a:r>
            <a:rPr lang="ru-RU" sz="1200" dirty="0" smtClean="0"/>
            <a:t>военно-патриотическое</a:t>
          </a:r>
          <a:endParaRPr lang="ru-RU" sz="1200" dirty="0"/>
        </a:p>
      </dgm:t>
    </dgm:pt>
    <dgm:pt modelId="{01FD8BBA-87F8-40F7-B0A2-C38FD974CBFD}" type="parTrans" cxnId="{C6484ED1-9CD9-45E8-AFC8-41768D4FE2DF}">
      <dgm:prSet/>
      <dgm:spPr/>
      <dgm:t>
        <a:bodyPr/>
        <a:lstStyle/>
        <a:p>
          <a:endParaRPr lang="ru-RU"/>
        </a:p>
      </dgm:t>
    </dgm:pt>
    <dgm:pt modelId="{FA556DB0-F0CE-463F-8809-9DC7D7EF97D9}" type="sibTrans" cxnId="{C6484ED1-9CD9-45E8-AFC8-41768D4FE2DF}">
      <dgm:prSet/>
      <dgm:spPr/>
      <dgm:t>
        <a:bodyPr/>
        <a:lstStyle/>
        <a:p>
          <a:endParaRPr lang="ru-RU"/>
        </a:p>
      </dgm:t>
    </dgm:pt>
    <dgm:pt modelId="{A5930D87-73F1-4AA6-AA5E-E927E0E58B76}">
      <dgm:prSet phldrT="[Текст]"/>
      <dgm:spPr/>
      <dgm:t>
        <a:bodyPr/>
        <a:lstStyle/>
        <a:p>
          <a:r>
            <a:rPr lang="ru-RU" dirty="0" smtClean="0"/>
            <a:t>туристско-краеведческое </a:t>
          </a:r>
          <a:endParaRPr lang="ru-RU" dirty="0"/>
        </a:p>
      </dgm:t>
    </dgm:pt>
    <dgm:pt modelId="{96C5589D-5064-4655-971F-C91D5CFE1B47}" type="parTrans" cxnId="{08064EAF-9867-49FA-B655-C9A8D6549556}">
      <dgm:prSet/>
      <dgm:spPr/>
      <dgm:t>
        <a:bodyPr/>
        <a:lstStyle/>
        <a:p>
          <a:endParaRPr lang="ru-RU"/>
        </a:p>
      </dgm:t>
    </dgm:pt>
    <dgm:pt modelId="{5083F2A2-ABC7-4FD3-AC02-4067635DFC13}" type="sibTrans" cxnId="{08064EAF-9867-49FA-B655-C9A8D6549556}">
      <dgm:prSet/>
      <dgm:spPr/>
      <dgm:t>
        <a:bodyPr/>
        <a:lstStyle/>
        <a:p>
          <a:endParaRPr lang="ru-RU"/>
        </a:p>
      </dgm:t>
    </dgm:pt>
    <dgm:pt modelId="{BB4BA4D2-AD4B-499E-B92F-609000E1525D}">
      <dgm:prSet phldrT="[Текст]"/>
      <dgm:spPr/>
      <dgm:t>
        <a:bodyPr/>
        <a:lstStyle/>
        <a:p>
          <a:r>
            <a:rPr lang="ru-RU" dirty="0" smtClean="0"/>
            <a:t>спортивно-оздоровительное</a:t>
          </a:r>
          <a:endParaRPr lang="ru-RU" dirty="0"/>
        </a:p>
      </dgm:t>
    </dgm:pt>
    <dgm:pt modelId="{F0832D0F-B78E-490F-863E-58C3E75B2C60}" type="parTrans" cxnId="{9DAE76BC-5F8B-4BC6-87F0-0676425DD530}">
      <dgm:prSet/>
      <dgm:spPr/>
      <dgm:t>
        <a:bodyPr/>
        <a:lstStyle/>
        <a:p>
          <a:endParaRPr lang="ru-RU"/>
        </a:p>
      </dgm:t>
    </dgm:pt>
    <dgm:pt modelId="{F6C2A6B2-698A-4B1E-A3FC-909A9A600D5F}" type="sibTrans" cxnId="{9DAE76BC-5F8B-4BC6-87F0-0676425DD530}">
      <dgm:prSet/>
      <dgm:spPr/>
      <dgm:t>
        <a:bodyPr/>
        <a:lstStyle/>
        <a:p>
          <a:endParaRPr lang="ru-RU"/>
        </a:p>
      </dgm:t>
    </dgm:pt>
    <dgm:pt modelId="{411A9FB9-E373-4888-9385-02842FF4CE90}">
      <dgm:prSet phldrT="[Текст]"/>
      <dgm:spPr/>
      <dgm:t>
        <a:bodyPr/>
        <a:lstStyle/>
        <a:p>
          <a:r>
            <a:rPr lang="ru-RU" dirty="0" smtClean="0"/>
            <a:t>социально-проектное</a:t>
          </a:r>
          <a:endParaRPr lang="ru-RU" dirty="0"/>
        </a:p>
      </dgm:t>
    </dgm:pt>
    <dgm:pt modelId="{9F0EA604-78B6-4A70-8F3D-E43AE8A2FF0C}" type="parTrans" cxnId="{124D2372-36A1-4E44-919B-36EA48BA3B96}">
      <dgm:prSet/>
      <dgm:spPr/>
      <dgm:t>
        <a:bodyPr/>
        <a:lstStyle/>
        <a:p>
          <a:endParaRPr lang="ru-RU"/>
        </a:p>
      </dgm:t>
    </dgm:pt>
    <dgm:pt modelId="{5923E9EA-14D3-4C34-8CD4-C2F8253A073F}" type="sibTrans" cxnId="{124D2372-36A1-4E44-919B-36EA48BA3B96}">
      <dgm:prSet/>
      <dgm:spPr/>
      <dgm:t>
        <a:bodyPr/>
        <a:lstStyle/>
        <a:p>
          <a:endParaRPr lang="ru-RU"/>
        </a:p>
      </dgm:t>
    </dgm:pt>
    <dgm:pt modelId="{927EB9F9-C1AA-4C3A-B4CB-E7676B218D09}">
      <dgm:prSet phldrT="[Текст]"/>
      <dgm:spPr/>
      <dgm:t>
        <a:bodyPr/>
        <a:lstStyle/>
        <a:p>
          <a:r>
            <a:rPr lang="ru-RU" dirty="0" smtClean="0"/>
            <a:t>художественно-эстетическое</a:t>
          </a:r>
          <a:endParaRPr lang="ru-RU" dirty="0"/>
        </a:p>
      </dgm:t>
    </dgm:pt>
    <dgm:pt modelId="{5B574EDF-C706-439A-9E24-178E4E1829D7}" type="parTrans" cxnId="{113C1519-EB4F-48F4-83BF-B236251F2732}">
      <dgm:prSet/>
      <dgm:spPr/>
      <dgm:t>
        <a:bodyPr/>
        <a:lstStyle/>
        <a:p>
          <a:endParaRPr lang="ru-RU"/>
        </a:p>
      </dgm:t>
    </dgm:pt>
    <dgm:pt modelId="{5F8E66EE-D321-4663-9E52-80A6C673FC93}" type="sibTrans" cxnId="{113C1519-EB4F-48F4-83BF-B236251F2732}">
      <dgm:prSet/>
      <dgm:spPr/>
      <dgm:t>
        <a:bodyPr/>
        <a:lstStyle/>
        <a:p>
          <a:endParaRPr lang="ru-RU"/>
        </a:p>
      </dgm:t>
    </dgm:pt>
    <dgm:pt modelId="{5C47823C-91D9-455F-89B1-B01BD02FDA8C}" type="pres">
      <dgm:prSet presAssocID="{533F43CD-B5EC-48B3-AD23-2840160D75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78C8F2-9EC4-453E-8BC0-EA21FC41D0E7}" type="pres">
      <dgm:prSet presAssocID="{DD324567-9BCA-436B-9E91-4BEBC44BE7D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33631-7F51-4F64-A72F-B93AC6CEE274}" type="pres">
      <dgm:prSet presAssocID="{DD324567-9BCA-436B-9E91-4BEBC44BE7D9}" presName="spNode" presStyleCnt="0"/>
      <dgm:spPr/>
    </dgm:pt>
    <dgm:pt modelId="{51431601-297D-46ED-97A1-3634D2F9A3C6}" type="pres">
      <dgm:prSet presAssocID="{FA556DB0-F0CE-463F-8809-9DC7D7EF97D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4D6C040-56A6-44E6-924F-8FDF3789FCAC}" type="pres">
      <dgm:prSet presAssocID="{A5930D87-73F1-4AA6-AA5E-E927E0E58B7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1099C-DE9F-4E8F-9D53-F488D28E2559}" type="pres">
      <dgm:prSet presAssocID="{A5930D87-73F1-4AA6-AA5E-E927E0E58B76}" presName="spNode" presStyleCnt="0"/>
      <dgm:spPr/>
    </dgm:pt>
    <dgm:pt modelId="{CE4F4B4E-1C94-4B25-9219-0C9041348939}" type="pres">
      <dgm:prSet presAssocID="{5083F2A2-ABC7-4FD3-AC02-4067635DFC13}" presName="sibTrans" presStyleLbl="sibTrans1D1" presStyleIdx="1" presStyleCnt="5"/>
      <dgm:spPr/>
      <dgm:t>
        <a:bodyPr/>
        <a:lstStyle/>
        <a:p>
          <a:endParaRPr lang="ru-RU"/>
        </a:p>
      </dgm:t>
    </dgm:pt>
    <dgm:pt modelId="{E065429A-3E18-4732-BB70-C750CECB1038}" type="pres">
      <dgm:prSet presAssocID="{BB4BA4D2-AD4B-499E-B92F-609000E152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AE8C1-A5B5-4280-AD00-A4196AB200BC}" type="pres">
      <dgm:prSet presAssocID="{BB4BA4D2-AD4B-499E-B92F-609000E1525D}" presName="spNode" presStyleCnt="0"/>
      <dgm:spPr/>
    </dgm:pt>
    <dgm:pt modelId="{281076F3-183D-4392-9497-4DD27B5F5E30}" type="pres">
      <dgm:prSet presAssocID="{F6C2A6B2-698A-4B1E-A3FC-909A9A600D5F}" presName="sibTrans" presStyleLbl="sibTrans1D1" presStyleIdx="2" presStyleCnt="5"/>
      <dgm:spPr/>
      <dgm:t>
        <a:bodyPr/>
        <a:lstStyle/>
        <a:p>
          <a:endParaRPr lang="ru-RU"/>
        </a:p>
      </dgm:t>
    </dgm:pt>
    <dgm:pt modelId="{02A77243-C284-4BBD-B1A5-71C0D7235E99}" type="pres">
      <dgm:prSet presAssocID="{411A9FB9-E373-4888-9385-02842FF4CE9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AC699-FC72-472B-9649-32D1D24C29D9}" type="pres">
      <dgm:prSet presAssocID="{411A9FB9-E373-4888-9385-02842FF4CE90}" presName="spNode" presStyleCnt="0"/>
      <dgm:spPr/>
    </dgm:pt>
    <dgm:pt modelId="{4D4D44D1-E216-4B04-B277-1D29E89D2CA0}" type="pres">
      <dgm:prSet presAssocID="{5923E9EA-14D3-4C34-8CD4-C2F8253A073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1305629-0CCC-4448-B85F-8F21E3D4BE32}" type="pres">
      <dgm:prSet presAssocID="{927EB9F9-C1AA-4C3A-B4CB-E7676B218D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1BCD3-35CE-4872-8341-75D5CDC4AD62}" type="pres">
      <dgm:prSet presAssocID="{927EB9F9-C1AA-4C3A-B4CB-E7676B218D09}" presName="spNode" presStyleCnt="0"/>
      <dgm:spPr/>
    </dgm:pt>
    <dgm:pt modelId="{A75946C6-EF9A-4B3E-8CDC-2520085661C5}" type="pres">
      <dgm:prSet presAssocID="{5F8E66EE-D321-4663-9E52-80A6C673FC9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6484ED1-9CD9-45E8-AFC8-41768D4FE2DF}" srcId="{533F43CD-B5EC-48B3-AD23-2840160D75E3}" destId="{DD324567-9BCA-436B-9E91-4BEBC44BE7D9}" srcOrd="0" destOrd="0" parTransId="{01FD8BBA-87F8-40F7-B0A2-C38FD974CBFD}" sibTransId="{FA556DB0-F0CE-463F-8809-9DC7D7EF97D9}"/>
    <dgm:cxn modelId="{9DAE76BC-5F8B-4BC6-87F0-0676425DD530}" srcId="{533F43CD-B5EC-48B3-AD23-2840160D75E3}" destId="{BB4BA4D2-AD4B-499E-B92F-609000E1525D}" srcOrd="2" destOrd="0" parTransId="{F0832D0F-B78E-490F-863E-58C3E75B2C60}" sibTransId="{F6C2A6B2-698A-4B1E-A3FC-909A9A600D5F}"/>
    <dgm:cxn modelId="{08064EAF-9867-49FA-B655-C9A8D6549556}" srcId="{533F43CD-B5EC-48B3-AD23-2840160D75E3}" destId="{A5930D87-73F1-4AA6-AA5E-E927E0E58B76}" srcOrd="1" destOrd="0" parTransId="{96C5589D-5064-4655-971F-C91D5CFE1B47}" sibTransId="{5083F2A2-ABC7-4FD3-AC02-4067635DFC13}"/>
    <dgm:cxn modelId="{1A2ACA32-9F75-4723-8E13-353369217B49}" type="presOf" srcId="{533F43CD-B5EC-48B3-AD23-2840160D75E3}" destId="{5C47823C-91D9-455F-89B1-B01BD02FDA8C}" srcOrd="0" destOrd="0" presId="urn:microsoft.com/office/officeart/2005/8/layout/cycle6"/>
    <dgm:cxn modelId="{4976EDA4-5E87-47FA-8872-8FB2B990F083}" type="presOf" srcId="{A5930D87-73F1-4AA6-AA5E-E927E0E58B76}" destId="{D4D6C040-56A6-44E6-924F-8FDF3789FCAC}" srcOrd="0" destOrd="0" presId="urn:microsoft.com/office/officeart/2005/8/layout/cycle6"/>
    <dgm:cxn modelId="{124D2372-36A1-4E44-919B-36EA48BA3B96}" srcId="{533F43CD-B5EC-48B3-AD23-2840160D75E3}" destId="{411A9FB9-E373-4888-9385-02842FF4CE90}" srcOrd="3" destOrd="0" parTransId="{9F0EA604-78B6-4A70-8F3D-E43AE8A2FF0C}" sibTransId="{5923E9EA-14D3-4C34-8CD4-C2F8253A073F}"/>
    <dgm:cxn modelId="{6AED2332-0F5F-4EAE-A4AC-E11336364501}" type="presOf" srcId="{F6C2A6B2-698A-4B1E-A3FC-909A9A600D5F}" destId="{281076F3-183D-4392-9497-4DD27B5F5E30}" srcOrd="0" destOrd="0" presId="urn:microsoft.com/office/officeart/2005/8/layout/cycle6"/>
    <dgm:cxn modelId="{C5010BB2-2848-4AEE-98C0-8A759EB72FC4}" type="presOf" srcId="{FA556DB0-F0CE-463F-8809-9DC7D7EF97D9}" destId="{51431601-297D-46ED-97A1-3634D2F9A3C6}" srcOrd="0" destOrd="0" presId="urn:microsoft.com/office/officeart/2005/8/layout/cycle6"/>
    <dgm:cxn modelId="{C4600705-2148-4C8D-A813-4E6ABF1A9A00}" type="presOf" srcId="{5F8E66EE-D321-4663-9E52-80A6C673FC93}" destId="{A75946C6-EF9A-4B3E-8CDC-2520085661C5}" srcOrd="0" destOrd="0" presId="urn:microsoft.com/office/officeart/2005/8/layout/cycle6"/>
    <dgm:cxn modelId="{CA7D97D0-F5D1-42C0-BB52-C6E631B6D6ED}" type="presOf" srcId="{411A9FB9-E373-4888-9385-02842FF4CE90}" destId="{02A77243-C284-4BBD-B1A5-71C0D7235E99}" srcOrd="0" destOrd="0" presId="urn:microsoft.com/office/officeart/2005/8/layout/cycle6"/>
    <dgm:cxn modelId="{113C1519-EB4F-48F4-83BF-B236251F2732}" srcId="{533F43CD-B5EC-48B3-AD23-2840160D75E3}" destId="{927EB9F9-C1AA-4C3A-B4CB-E7676B218D09}" srcOrd="4" destOrd="0" parTransId="{5B574EDF-C706-439A-9E24-178E4E1829D7}" sibTransId="{5F8E66EE-D321-4663-9E52-80A6C673FC93}"/>
    <dgm:cxn modelId="{0391FBC1-E26A-455D-BF99-748638BE5062}" type="presOf" srcId="{BB4BA4D2-AD4B-499E-B92F-609000E1525D}" destId="{E065429A-3E18-4732-BB70-C750CECB1038}" srcOrd="0" destOrd="0" presId="urn:microsoft.com/office/officeart/2005/8/layout/cycle6"/>
    <dgm:cxn modelId="{1D273F79-1505-4464-A063-489718D94131}" type="presOf" srcId="{927EB9F9-C1AA-4C3A-B4CB-E7676B218D09}" destId="{A1305629-0CCC-4448-B85F-8F21E3D4BE32}" srcOrd="0" destOrd="0" presId="urn:microsoft.com/office/officeart/2005/8/layout/cycle6"/>
    <dgm:cxn modelId="{168E4839-C85B-4FF2-BE03-A08F605C40F1}" type="presOf" srcId="{DD324567-9BCA-436B-9E91-4BEBC44BE7D9}" destId="{3778C8F2-9EC4-453E-8BC0-EA21FC41D0E7}" srcOrd="0" destOrd="0" presId="urn:microsoft.com/office/officeart/2005/8/layout/cycle6"/>
    <dgm:cxn modelId="{48522028-2344-46C9-8728-FBDDC27C1D8E}" type="presOf" srcId="{5923E9EA-14D3-4C34-8CD4-C2F8253A073F}" destId="{4D4D44D1-E216-4B04-B277-1D29E89D2CA0}" srcOrd="0" destOrd="0" presId="urn:microsoft.com/office/officeart/2005/8/layout/cycle6"/>
    <dgm:cxn modelId="{A04C5656-CA12-4A4F-BE22-8810554FEDFB}" type="presOf" srcId="{5083F2A2-ABC7-4FD3-AC02-4067635DFC13}" destId="{CE4F4B4E-1C94-4B25-9219-0C9041348939}" srcOrd="0" destOrd="0" presId="urn:microsoft.com/office/officeart/2005/8/layout/cycle6"/>
    <dgm:cxn modelId="{CF118547-642F-457F-9A46-3695B5A34B1A}" type="presParOf" srcId="{5C47823C-91D9-455F-89B1-B01BD02FDA8C}" destId="{3778C8F2-9EC4-453E-8BC0-EA21FC41D0E7}" srcOrd="0" destOrd="0" presId="urn:microsoft.com/office/officeart/2005/8/layout/cycle6"/>
    <dgm:cxn modelId="{3F1E197B-8CE2-45D9-B8F9-29C3D9B64E3F}" type="presParOf" srcId="{5C47823C-91D9-455F-89B1-B01BD02FDA8C}" destId="{58F33631-7F51-4F64-A72F-B93AC6CEE274}" srcOrd="1" destOrd="0" presId="urn:microsoft.com/office/officeart/2005/8/layout/cycle6"/>
    <dgm:cxn modelId="{24062C9C-CFA9-483E-903B-6DBCD15E27BF}" type="presParOf" srcId="{5C47823C-91D9-455F-89B1-B01BD02FDA8C}" destId="{51431601-297D-46ED-97A1-3634D2F9A3C6}" srcOrd="2" destOrd="0" presId="urn:microsoft.com/office/officeart/2005/8/layout/cycle6"/>
    <dgm:cxn modelId="{EAC6054D-ECDD-401A-A04A-56F3DB10B9DB}" type="presParOf" srcId="{5C47823C-91D9-455F-89B1-B01BD02FDA8C}" destId="{D4D6C040-56A6-44E6-924F-8FDF3789FCAC}" srcOrd="3" destOrd="0" presId="urn:microsoft.com/office/officeart/2005/8/layout/cycle6"/>
    <dgm:cxn modelId="{AA2AC000-76A5-465D-A2BF-C5D796404B1D}" type="presParOf" srcId="{5C47823C-91D9-455F-89B1-B01BD02FDA8C}" destId="{2AD1099C-DE9F-4E8F-9D53-F488D28E2559}" srcOrd="4" destOrd="0" presId="urn:microsoft.com/office/officeart/2005/8/layout/cycle6"/>
    <dgm:cxn modelId="{0A097016-9967-4B7B-8F15-70682D2F4CC7}" type="presParOf" srcId="{5C47823C-91D9-455F-89B1-B01BD02FDA8C}" destId="{CE4F4B4E-1C94-4B25-9219-0C9041348939}" srcOrd="5" destOrd="0" presId="urn:microsoft.com/office/officeart/2005/8/layout/cycle6"/>
    <dgm:cxn modelId="{B4A60284-7B90-4244-8EF4-B28E5307C7A7}" type="presParOf" srcId="{5C47823C-91D9-455F-89B1-B01BD02FDA8C}" destId="{E065429A-3E18-4732-BB70-C750CECB1038}" srcOrd="6" destOrd="0" presId="urn:microsoft.com/office/officeart/2005/8/layout/cycle6"/>
    <dgm:cxn modelId="{605C225D-DE7E-4466-A343-F46269342AFC}" type="presParOf" srcId="{5C47823C-91D9-455F-89B1-B01BD02FDA8C}" destId="{949AE8C1-A5B5-4280-AD00-A4196AB200BC}" srcOrd="7" destOrd="0" presId="urn:microsoft.com/office/officeart/2005/8/layout/cycle6"/>
    <dgm:cxn modelId="{FB7603B3-AF8F-40C0-9A79-0465AF6AA0C0}" type="presParOf" srcId="{5C47823C-91D9-455F-89B1-B01BD02FDA8C}" destId="{281076F3-183D-4392-9497-4DD27B5F5E30}" srcOrd="8" destOrd="0" presId="urn:microsoft.com/office/officeart/2005/8/layout/cycle6"/>
    <dgm:cxn modelId="{EB934765-44B4-4ADA-9340-C77D98BA51E6}" type="presParOf" srcId="{5C47823C-91D9-455F-89B1-B01BD02FDA8C}" destId="{02A77243-C284-4BBD-B1A5-71C0D7235E99}" srcOrd="9" destOrd="0" presId="urn:microsoft.com/office/officeart/2005/8/layout/cycle6"/>
    <dgm:cxn modelId="{1BBFB75B-98AB-46B6-A1C0-BEBDA6ECD7F8}" type="presParOf" srcId="{5C47823C-91D9-455F-89B1-B01BD02FDA8C}" destId="{EE7AC699-FC72-472B-9649-32D1D24C29D9}" srcOrd="10" destOrd="0" presId="urn:microsoft.com/office/officeart/2005/8/layout/cycle6"/>
    <dgm:cxn modelId="{36A0891C-17A3-41AF-8BCF-5D6799A1C478}" type="presParOf" srcId="{5C47823C-91D9-455F-89B1-B01BD02FDA8C}" destId="{4D4D44D1-E216-4B04-B277-1D29E89D2CA0}" srcOrd="11" destOrd="0" presId="urn:microsoft.com/office/officeart/2005/8/layout/cycle6"/>
    <dgm:cxn modelId="{D2AD8003-F46F-4E91-B999-8BBE057D6FA4}" type="presParOf" srcId="{5C47823C-91D9-455F-89B1-B01BD02FDA8C}" destId="{A1305629-0CCC-4448-B85F-8F21E3D4BE32}" srcOrd="12" destOrd="0" presId="urn:microsoft.com/office/officeart/2005/8/layout/cycle6"/>
    <dgm:cxn modelId="{3686197B-732C-46B4-A6B5-CCBB8E96FEDF}" type="presParOf" srcId="{5C47823C-91D9-455F-89B1-B01BD02FDA8C}" destId="{C3D1BCD3-35CE-4872-8341-75D5CDC4AD62}" srcOrd="13" destOrd="0" presId="urn:microsoft.com/office/officeart/2005/8/layout/cycle6"/>
    <dgm:cxn modelId="{AD8E990F-F872-4BCE-811F-85A9AAE24BFD}" type="presParOf" srcId="{5C47823C-91D9-455F-89B1-B01BD02FDA8C}" destId="{A75946C6-EF9A-4B3E-8CDC-2520085661C5}" srcOrd="14" destOrd="0" presId="urn:microsoft.com/office/officeart/2005/8/layout/cycle6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4B86C2-30CA-4F00-A985-45393FCA9BE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173086-9CC1-411F-B6A8-E51A804BB381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FF0000"/>
              </a:solidFill>
            </a:rPr>
            <a:t>Художественно-эстетическое направление духовно-нравственного воспитания  школьников МБОУ СОШ №31</a:t>
          </a:r>
          <a:endParaRPr lang="ru-RU" sz="1600" dirty="0">
            <a:solidFill>
              <a:srgbClr val="FF0000"/>
            </a:solidFill>
          </a:endParaRPr>
        </a:p>
      </dgm:t>
    </dgm:pt>
    <dgm:pt modelId="{D0926E7B-5AF8-48F0-ACB2-D54323DE0948}" type="parTrans" cxnId="{5A94F8B7-0475-48FE-8756-E04350C457B6}">
      <dgm:prSet/>
      <dgm:spPr/>
      <dgm:t>
        <a:bodyPr/>
        <a:lstStyle/>
        <a:p>
          <a:endParaRPr lang="ru-RU"/>
        </a:p>
      </dgm:t>
    </dgm:pt>
    <dgm:pt modelId="{9BC0EEAA-F89C-41F8-B7F6-817AA937AC21}" type="sibTrans" cxnId="{5A94F8B7-0475-48FE-8756-E04350C457B6}">
      <dgm:prSet/>
      <dgm:spPr/>
      <dgm:t>
        <a:bodyPr/>
        <a:lstStyle/>
        <a:p>
          <a:endParaRPr lang="ru-RU"/>
        </a:p>
      </dgm:t>
    </dgm:pt>
    <dgm:pt modelId="{5FED6B8C-CB50-487D-A0BA-38B33ED5A67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000" b="1" dirty="0" smtClean="0"/>
            <a:t>Духовно-нравственное воспитание  школьников в изостудии «Палитра» ( по программе «Как прекрасен этот мир» учителя изобразительного искусства Искровой М.М.).</a:t>
          </a:r>
          <a:endParaRPr lang="ru-RU" sz="2000" b="1" dirty="0"/>
        </a:p>
      </dgm:t>
    </dgm:pt>
    <dgm:pt modelId="{049EF6CB-7054-4078-A20F-E34DF68BCAFC}" type="parTrans" cxnId="{D4CAC7CE-C61D-4293-8FEC-B3397E5A1A2E}">
      <dgm:prSet/>
      <dgm:spPr/>
      <dgm:t>
        <a:bodyPr/>
        <a:lstStyle/>
        <a:p>
          <a:endParaRPr lang="ru-RU"/>
        </a:p>
      </dgm:t>
    </dgm:pt>
    <dgm:pt modelId="{AE442FE6-0010-4029-9E5F-570131AD72D3}" type="sibTrans" cxnId="{D4CAC7CE-C61D-4293-8FEC-B3397E5A1A2E}">
      <dgm:prSet/>
      <dgm:spPr/>
      <dgm:t>
        <a:bodyPr/>
        <a:lstStyle/>
        <a:p>
          <a:endParaRPr lang="ru-RU"/>
        </a:p>
      </dgm:t>
    </dgm:pt>
    <dgm:pt modelId="{6E854412-0CB3-46F5-9DCB-A950B59FC86E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sz="2000" b="1" dirty="0" smtClean="0">
              <a:solidFill>
                <a:srgbClr val="FFFF00"/>
              </a:solidFill>
            </a:rPr>
            <a:t>Духовно-нравственное воспитание школьников  учителя русской словесности Железной Н.А.  (по программе  «Мир моей души»).</a:t>
          </a:r>
          <a:endParaRPr lang="ru-RU" sz="2000" b="1" dirty="0">
            <a:solidFill>
              <a:srgbClr val="FFFF00"/>
            </a:solidFill>
          </a:endParaRPr>
        </a:p>
      </dgm:t>
    </dgm:pt>
    <dgm:pt modelId="{CD30E65D-45B1-4DB9-B3D9-BDFCD162B15F}" type="parTrans" cxnId="{AFF903B1-657A-4BE3-8568-112EDB839DBB}">
      <dgm:prSet/>
      <dgm:spPr/>
      <dgm:t>
        <a:bodyPr/>
        <a:lstStyle/>
        <a:p>
          <a:endParaRPr lang="ru-RU"/>
        </a:p>
      </dgm:t>
    </dgm:pt>
    <dgm:pt modelId="{D767A8E0-3615-41B8-8AB9-5439F6DBC038}" type="sibTrans" cxnId="{AFF903B1-657A-4BE3-8568-112EDB839DBB}">
      <dgm:prSet/>
      <dgm:spPr/>
      <dgm:t>
        <a:bodyPr/>
        <a:lstStyle/>
        <a:p>
          <a:endParaRPr lang="ru-RU"/>
        </a:p>
      </dgm:t>
    </dgm:pt>
    <dgm:pt modelId="{B1DD52B5-D041-44B4-BC93-873E608C4378}" type="pres">
      <dgm:prSet presAssocID="{884B86C2-30CA-4F00-A985-45393FCA9B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969ED2-7165-40C5-BE44-85C1D8331625}" type="pres">
      <dgm:prSet presAssocID="{1C173086-9CC1-411F-B6A8-E51A804BB381}" presName="hierRoot1" presStyleCnt="0"/>
      <dgm:spPr/>
    </dgm:pt>
    <dgm:pt modelId="{DB2FC45A-3661-4876-A1B3-D9B1964A7F5C}" type="pres">
      <dgm:prSet presAssocID="{1C173086-9CC1-411F-B6A8-E51A804BB381}" presName="composite" presStyleCnt="0"/>
      <dgm:spPr/>
    </dgm:pt>
    <dgm:pt modelId="{CCDBFF59-5751-448E-841F-A73E875B9DB6}" type="pres">
      <dgm:prSet presAssocID="{1C173086-9CC1-411F-B6A8-E51A804BB381}" presName="background" presStyleLbl="node0" presStyleIdx="0" presStyleCnt="1"/>
      <dgm:spPr/>
    </dgm:pt>
    <dgm:pt modelId="{4ACA8875-1BDD-402F-A84C-BD26AB41507F}" type="pres">
      <dgm:prSet presAssocID="{1C173086-9CC1-411F-B6A8-E51A804BB381}" presName="text" presStyleLbl="fgAcc0" presStyleIdx="0" presStyleCnt="1" custScaleX="157302" custScaleY="133397" custLinFactNeighborX="2058" custLinFactNeighborY="-4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0C04E5-245D-40CF-B5D8-0C21DD4E740F}" type="pres">
      <dgm:prSet presAssocID="{1C173086-9CC1-411F-B6A8-E51A804BB381}" presName="hierChild2" presStyleCnt="0"/>
      <dgm:spPr/>
    </dgm:pt>
    <dgm:pt modelId="{ABB210FA-9A87-4614-9E27-57EC2D550E7D}" type="pres">
      <dgm:prSet presAssocID="{049EF6CB-7054-4078-A20F-E34DF68BCAF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6E99EB7-F091-4124-8975-050CD09A3794}" type="pres">
      <dgm:prSet presAssocID="{5FED6B8C-CB50-487D-A0BA-38B33ED5A67A}" presName="hierRoot2" presStyleCnt="0"/>
      <dgm:spPr/>
    </dgm:pt>
    <dgm:pt modelId="{0A57B418-51B0-49E2-AE20-81254576BBA2}" type="pres">
      <dgm:prSet presAssocID="{5FED6B8C-CB50-487D-A0BA-38B33ED5A67A}" presName="composite2" presStyleCnt="0"/>
      <dgm:spPr/>
    </dgm:pt>
    <dgm:pt modelId="{F8904AE9-5B75-45FB-ADFC-5D211E90D488}" type="pres">
      <dgm:prSet presAssocID="{5FED6B8C-CB50-487D-A0BA-38B33ED5A67A}" presName="background2" presStyleLbl="node2" presStyleIdx="0" presStyleCnt="2"/>
      <dgm:spPr/>
    </dgm:pt>
    <dgm:pt modelId="{781669FD-2996-4CAF-BD50-E17EE9900103}" type="pres">
      <dgm:prSet presAssocID="{5FED6B8C-CB50-487D-A0BA-38B33ED5A67A}" presName="text2" presStyleLbl="fgAcc2" presStyleIdx="0" presStyleCnt="2" custAng="0" custScaleX="171886" custScaleY="208283" custLinFactNeighborX="-2895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ED86F3-30CE-4D7B-B16F-AC7093453828}" type="pres">
      <dgm:prSet presAssocID="{5FED6B8C-CB50-487D-A0BA-38B33ED5A67A}" presName="hierChild3" presStyleCnt="0"/>
      <dgm:spPr/>
    </dgm:pt>
    <dgm:pt modelId="{5BE328B4-E4C4-46F8-9CAF-24DB7B3A8B2D}" type="pres">
      <dgm:prSet presAssocID="{CD30E65D-45B1-4DB9-B3D9-BDFCD162B15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64077EC-729F-4216-A068-2D71D9943F48}" type="pres">
      <dgm:prSet presAssocID="{6E854412-0CB3-46F5-9DCB-A950B59FC86E}" presName="hierRoot2" presStyleCnt="0"/>
      <dgm:spPr/>
    </dgm:pt>
    <dgm:pt modelId="{9B4BB1AA-713F-49FB-A1E3-54A7DAC6C408}" type="pres">
      <dgm:prSet presAssocID="{6E854412-0CB3-46F5-9DCB-A950B59FC86E}" presName="composite2" presStyleCnt="0"/>
      <dgm:spPr/>
    </dgm:pt>
    <dgm:pt modelId="{0C5F674C-9D38-4540-A5F3-959E08B70991}" type="pres">
      <dgm:prSet presAssocID="{6E854412-0CB3-46F5-9DCB-A950B59FC86E}" presName="background2" presStyleLbl="node2" presStyleIdx="1" presStyleCnt="2"/>
      <dgm:spPr/>
    </dgm:pt>
    <dgm:pt modelId="{0A96D6F2-BD09-4418-87E1-732CB2178A0C}" type="pres">
      <dgm:prSet presAssocID="{6E854412-0CB3-46F5-9DCB-A950B59FC86E}" presName="text2" presStyleLbl="fgAcc2" presStyleIdx="1" presStyleCnt="2" custScaleX="167100" custScaleY="205130" custLinFactNeighborX="5665" custLinFactNeighborY="15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972FA0-2725-4939-A74F-609CED9B7706}" type="pres">
      <dgm:prSet presAssocID="{6E854412-0CB3-46F5-9DCB-A950B59FC86E}" presName="hierChild3" presStyleCnt="0"/>
      <dgm:spPr/>
    </dgm:pt>
  </dgm:ptLst>
  <dgm:cxnLst>
    <dgm:cxn modelId="{0BB23752-49D0-480D-9ED6-87A0C15174ED}" type="presOf" srcId="{1C173086-9CC1-411F-B6A8-E51A804BB381}" destId="{4ACA8875-1BDD-402F-A84C-BD26AB41507F}" srcOrd="0" destOrd="0" presId="urn:microsoft.com/office/officeart/2005/8/layout/hierarchy1"/>
    <dgm:cxn modelId="{25EB79EA-6AA0-440C-B515-1EE8D37CAACC}" type="presOf" srcId="{049EF6CB-7054-4078-A20F-E34DF68BCAFC}" destId="{ABB210FA-9A87-4614-9E27-57EC2D550E7D}" srcOrd="0" destOrd="0" presId="urn:microsoft.com/office/officeart/2005/8/layout/hierarchy1"/>
    <dgm:cxn modelId="{D29A6117-23EA-445D-8959-50F409664AEF}" type="presOf" srcId="{6E854412-0CB3-46F5-9DCB-A950B59FC86E}" destId="{0A96D6F2-BD09-4418-87E1-732CB2178A0C}" srcOrd="0" destOrd="0" presId="urn:microsoft.com/office/officeart/2005/8/layout/hierarchy1"/>
    <dgm:cxn modelId="{D6A429FE-1E4F-485F-A2BD-E57C5028401A}" type="presOf" srcId="{884B86C2-30CA-4F00-A985-45393FCA9BEF}" destId="{B1DD52B5-D041-44B4-BC93-873E608C4378}" srcOrd="0" destOrd="0" presId="urn:microsoft.com/office/officeart/2005/8/layout/hierarchy1"/>
    <dgm:cxn modelId="{D4CAC7CE-C61D-4293-8FEC-B3397E5A1A2E}" srcId="{1C173086-9CC1-411F-B6A8-E51A804BB381}" destId="{5FED6B8C-CB50-487D-A0BA-38B33ED5A67A}" srcOrd="0" destOrd="0" parTransId="{049EF6CB-7054-4078-A20F-E34DF68BCAFC}" sibTransId="{AE442FE6-0010-4029-9E5F-570131AD72D3}"/>
    <dgm:cxn modelId="{A2D69636-3113-4DC2-BC79-39BF9CC4C9C6}" type="presOf" srcId="{CD30E65D-45B1-4DB9-B3D9-BDFCD162B15F}" destId="{5BE328B4-E4C4-46F8-9CAF-24DB7B3A8B2D}" srcOrd="0" destOrd="0" presId="urn:microsoft.com/office/officeart/2005/8/layout/hierarchy1"/>
    <dgm:cxn modelId="{5A94F8B7-0475-48FE-8756-E04350C457B6}" srcId="{884B86C2-30CA-4F00-A985-45393FCA9BEF}" destId="{1C173086-9CC1-411F-B6A8-E51A804BB381}" srcOrd="0" destOrd="0" parTransId="{D0926E7B-5AF8-48F0-ACB2-D54323DE0948}" sibTransId="{9BC0EEAA-F89C-41F8-B7F6-817AA937AC21}"/>
    <dgm:cxn modelId="{AFF903B1-657A-4BE3-8568-112EDB839DBB}" srcId="{1C173086-9CC1-411F-B6A8-E51A804BB381}" destId="{6E854412-0CB3-46F5-9DCB-A950B59FC86E}" srcOrd="1" destOrd="0" parTransId="{CD30E65D-45B1-4DB9-B3D9-BDFCD162B15F}" sibTransId="{D767A8E0-3615-41B8-8AB9-5439F6DBC038}"/>
    <dgm:cxn modelId="{B5371561-89CF-416D-8E07-4170A247E5F2}" type="presOf" srcId="{5FED6B8C-CB50-487D-A0BA-38B33ED5A67A}" destId="{781669FD-2996-4CAF-BD50-E17EE9900103}" srcOrd="0" destOrd="0" presId="urn:microsoft.com/office/officeart/2005/8/layout/hierarchy1"/>
    <dgm:cxn modelId="{92373488-949C-4A4B-9CD4-6F5403FE7B5B}" type="presParOf" srcId="{B1DD52B5-D041-44B4-BC93-873E608C4378}" destId="{7D969ED2-7165-40C5-BE44-85C1D8331625}" srcOrd="0" destOrd="0" presId="urn:microsoft.com/office/officeart/2005/8/layout/hierarchy1"/>
    <dgm:cxn modelId="{A6D4F781-B31B-4E39-B582-72441DD81AA5}" type="presParOf" srcId="{7D969ED2-7165-40C5-BE44-85C1D8331625}" destId="{DB2FC45A-3661-4876-A1B3-D9B1964A7F5C}" srcOrd="0" destOrd="0" presId="urn:microsoft.com/office/officeart/2005/8/layout/hierarchy1"/>
    <dgm:cxn modelId="{F2B6DE54-4CFF-4FB4-9B1D-F4F27AB08410}" type="presParOf" srcId="{DB2FC45A-3661-4876-A1B3-D9B1964A7F5C}" destId="{CCDBFF59-5751-448E-841F-A73E875B9DB6}" srcOrd="0" destOrd="0" presId="urn:microsoft.com/office/officeart/2005/8/layout/hierarchy1"/>
    <dgm:cxn modelId="{2DD38D7C-6081-4D8C-98D2-0A3D4F6BDB69}" type="presParOf" srcId="{DB2FC45A-3661-4876-A1B3-D9B1964A7F5C}" destId="{4ACA8875-1BDD-402F-A84C-BD26AB41507F}" srcOrd="1" destOrd="0" presId="urn:microsoft.com/office/officeart/2005/8/layout/hierarchy1"/>
    <dgm:cxn modelId="{A40A394F-CD27-4F7B-87BA-3918C38CD845}" type="presParOf" srcId="{7D969ED2-7165-40C5-BE44-85C1D8331625}" destId="{B30C04E5-245D-40CF-B5D8-0C21DD4E740F}" srcOrd="1" destOrd="0" presId="urn:microsoft.com/office/officeart/2005/8/layout/hierarchy1"/>
    <dgm:cxn modelId="{B907EF7F-BE95-486E-B2FA-CBDE24C128FC}" type="presParOf" srcId="{B30C04E5-245D-40CF-B5D8-0C21DD4E740F}" destId="{ABB210FA-9A87-4614-9E27-57EC2D550E7D}" srcOrd="0" destOrd="0" presId="urn:microsoft.com/office/officeart/2005/8/layout/hierarchy1"/>
    <dgm:cxn modelId="{E848C3BD-30F6-4F44-98BB-B8C32DE131AC}" type="presParOf" srcId="{B30C04E5-245D-40CF-B5D8-0C21DD4E740F}" destId="{26E99EB7-F091-4124-8975-050CD09A3794}" srcOrd="1" destOrd="0" presId="urn:microsoft.com/office/officeart/2005/8/layout/hierarchy1"/>
    <dgm:cxn modelId="{A652E866-4135-42DA-9033-924CBCB50BA3}" type="presParOf" srcId="{26E99EB7-F091-4124-8975-050CD09A3794}" destId="{0A57B418-51B0-49E2-AE20-81254576BBA2}" srcOrd="0" destOrd="0" presId="urn:microsoft.com/office/officeart/2005/8/layout/hierarchy1"/>
    <dgm:cxn modelId="{C81ACA31-C59E-4A17-BE0E-7D13973EFA52}" type="presParOf" srcId="{0A57B418-51B0-49E2-AE20-81254576BBA2}" destId="{F8904AE9-5B75-45FB-ADFC-5D211E90D488}" srcOrd="0" destOrd="0" presId="urn:microsoft.com/office/officeart/2005/8/layout/hierarchy1"/>
    <dgm:cxn modelId="{3AE68CB9-D50E-44C3-88AC-A609260C7A6F}" type="presParOf" srcId="{0A57B418-51B0-49E2-AE20-81254576BBA2}" destId="{781669FD-2996-4CAF-BD50-E17EE9900103}" srcOrd="1" destOrd="0" presId="urn:microsoft.com/office/officeart/2005/8/layout/hierarchy1"/>
    <dgm:cxn modelId="{1CF1F883-6036-433E-BCFF-BA1630AC3026}" type="presParOf" srcId="{26E99EB7-F091-4124-8975-050CD09A3794}" destId="{DCED86F3-30CE-4D7B-B16F-AC7093453828}" srcOrd="1" destOrd="0" presId="urn:microsoft.com/office/officeart/2005/8/layout/hierarchy1"/>
    <dgm:cxn modelId="{6318D655-F6BC-4AA9-9651-63B3973952B7}" type="presParOf" srcId="{B30C04E5-245D-40CF-B5D8-0C21DD4E740F}" destId="{5BE328B4-E4C4-46F8-9CAF-24DB7B3A8B2D}" srcOrd="2" destOrd="0" presId="urn:microsoft.com/office/officeart/2005/8/layout/hierarchy1"/>
    <dgm:cxn modelId="{1CD914B5-0AD0-4C49-8767-3957141061B7}" type="presParOf" srcId="{B30C04E5-245D-40CF-B5D8-0C21DD4E740F}" destId="{D64077EC-729F-4216-A068-2D71D9943F48}" srcOrd="3" destOrd="0" presId="urn:microsoft.com/office/officeart/2005/8/layout/hierarchy1"/>
    <dgm:cxn modelId="{E18DD2AB-14D8-4961-8328-AFC642788F5D}" type="presParOf" srcId="{D64077EC-729F-4216-A068-2D71D9943F48}" destId="{9B4BB1AA-713F-49FB-A1E3-54A7DAC6C408}" srcOrd="0" destOrd="0" presId="urn:microsoft.com/office/officeart/2005/8/layout/hierarchy1"/>
    <dgm:cxn modelId="{43F117C9-F82E-4B21-BEC8-C499044AFE68}" type="presParOf" srcId="{9B4BB1AA-713F-49FB-A1E3-54A7DAC6C408}" destId="{0C5F674C-9D38-4540-A5F3-959E08B70991}" srcOrd="0" destOrd="0" presId="urn:microsoft.com/office/officeart/2005/8/layout/hierarchy1"/>
    <dgm:cxn modelId="{7FD3B56F-7E77-4047-8495-48E2BECAEC2A}" type="presParOf" srcId="{9B4BB1AA-713F-49FB-A1E3-54A7DAC6C408}" destId="{0A96D6F2-BD09-4418-87E1-732CB2178A0C}" srcOrd="1" destOrd="0" presId="urn:microsoft.com/office/officeart/2005/8/layout/hierarchy1"/>
    <dgm:cxn modelId="{7CB64D92-6637-43BB-A7D5-18184B0248DA}" type="presParOf" srcId="{D64077EC-729F-4216-A068-2D71D9943F48}" destId="{4F972FA0-2725-4939-A74F-609CED9B77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A7E8C7-01DB-4934-9C4E-1657C5C4AF0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6A38AB0-DF04-4B13-9A62-8F130982ECE4}">
      <dgm:prSet phldrT="[Текст]" custT="1"/>
      <dgm:spPr/>
      <dgm:t>
        <a:bodyPr/>
        <a:lstStyle/>
        <a:p>
          <a:r>
            <a:rPr lang="ru-RU" sz="1800" dirty="0" smtClean="0"/>
            <a:t>Игра-путешествие для 1 класса «Зачин дело красит».</a:t>
          </a:r>
          <a:endParaRPr lang="ru-RU" sz="1800" dirty="0"/>
        </a:p>
      </dgm:t>
    </dgm:pt>
    <dgm:pt modelId="{1A0B9592-90B7-4624-AF31-C86D3F96A824}" type="parTrans" cxnId="{42197DEE-3EC7-42E2-A8CD-EB7F3CE0BBF8}">
      <dgm:prSet/>
      <dgm:spPr/>
      <dgm:t>
        <a:bodyPr/>
        <a:lstStyle/>
        <a:p>
          <a:endParaRPr lang="ru-RU"/>
        </a:p>
      </dgm:t>
    </dgm:pt>
    <dgm:pt modelId="{9F0EA583-C542-49CE-826A-D7FB4BE4E48E}" type="sibTrans" cxnId="{42197DEE-3EC7-42E2-A8CD-EB7F3CE0BBF8}">
      <dgm:prSet/>
      <dgm:spPr/>
      <dgm:t>
        <a:bodyPr/>
        <a:lstStyle/>
        <a:p>
          <a:endParaRPr lang="ru-RU"/>
        </a:p>
      </dgm:t>
    </dgm:pt>
    <dgm:pt modelId="{C87A5816-9F4C-4789-9909-133EF011F883}">
      <dgm:prSet phldrT="[Текст]" custT="1"/>
      <dgm:spPr/>
      <dgm:t>
        <a:bodyPr/>
        <a:lstStyle/>
        <a:p>
          <a:r>
            <a:rPr lang="ru-RU" sz="1600" dirty="0" smtClean="0"/>
            <a:t>Игра-путешествие для 2 класса «Человек и природа в русской народной культуре</a:t>
          </a:r>
          <a:r>
            <a:rPr lang="ru-RU" sz="2000" dirty="0" smtClean="0"/>
            <a:t>»</a:t>
          </a:r>
          <a:endParaRPr lang="ru-RU" sz="2000" dirty="0"/>
        </a:p>
      </dgm:t>
    </dgm:pt>
    <dgm:pt modelId="{709EDB9F-77FE-44EC-A474-8BECD93E4E54}" type="parTrans" cxnId="{90D5BFDF-6E79-4FA5-BA42-693828142C01}">
      <dgm:prSet/>
      <dgm:spPr/>
      <dgm:t>
        <a:bodyPr/>
        <a:lstStyle/>
        <a:p>
          <a:endParaRPr lang="ru-RU"/>
        </a:p>
      </dgm:t>
    </dgm:pt>
    <dgm:pt modelId="{1B3BF4FC-CDBC-4C76-BD44-D6B8CA2287FA}" type="sibTrans" cxnId="{90D5BFDF-6E79-4FA5-BA42-693828142C01}">
      <dgm:prSet/>
      <dgm:spPr/>
      <dgm:t>
        <a:bodyPr/>
        <a:lstStyle/>
        <a:p>
          <a:endParaRPr lang="ru-RU"/>
        </a:p>
      </dgm:t>
    </dgm:pt>
    <dgm:pt modelId="{82B5BE03-5818-4426-A56E-3741B05C9A6E}">
      <dgm:prSet phldrT="[Текст]" custT="1"/>
      <dgm:spPr/>
      <dgm:t>
        <a:bodyPr/>
        <a:lstStyle/>
        <a:p>
          <a:r>
            <a:rPr lang="ru-RU" sz="1800" dirty="0" smtClean="0"/>
            <a:t>Игра путешествие для 3 класса «Человек и семья в русской народной мифологии»(«Жизнь дана на добрые дела»).</a:t>
          </a:r>
          <a:endParaRPr lang="ru-RU" sz="1800" dirty="0"/>
        </a:p>
      </dgm:t>
    </dgm:pt>
    <dgm:pt modelId="{812FA159-6EBB-4731-B7D7-5E4E3FA11F5B}" type="parTrans" cxnId="{0E2785B6-21FD-4562-BF92-15F2CD7B1CAF}">
      <dgm:prSet/>
      <dgm:spPr/>
      <dgm:t>
        <a:bodyPr/>
        <a:lstStyle/>
        <a:p>
          <a:endParaRPr lang="ru-RU"/>
        </a:p>
      </dgm:t>
    </dgm:pt>
    <dgm:pt modelId="{A6A7D17D-5EC4-477F-ADC5-731E4E05D373}" type="sibTrans" cxnId="{0E2785B6-21FD-4562-BF92-15F2CD7B1CAF}">
      <dgm:prSet/>
      <dgm:spPr/>
      <dgm:t>
        <a:bodyPr/>
        <a:lstStyle/>
        <a:p>
          <a:endParaRPr lang="ru-RU"/>
        </a:p>
      </dgm:t>
    </dgm:pt>
    <dgm:pt modelId="{92BC6644-8667-47BF-AD0D-6D9D365C7589}">
      <dgm:prSet phldrT="[Текст]" custT="1"/>
      <dgm:spPr/>
      <dgm:t>
        <a:bodyPr/>
        <a:lstStyle/>
        <a:p>
          <a:r>
            <a:rPr lang="ru-RU" sz="1800" dirty="0" smtClean="0"/>
            <a:t>Игра-путешествие для 4 класса «Человек и семья в русской народной мифологии»(«Живи для людей, поживут люди за тебя»).</a:t>
          </a:r>
          <a:endParaRPr lang="ru-RU" sz="1800" dirty="0"/>
        </a:p>
      </dgm:t>
    </dgm:pt>
    <dgm:pt modelId="{7DC49806-F1ED-4812-B2BA-A52557ACE4A3}" type="parTrans" cxnId="{65F2A4E7-7CCB-41CA-8E97-069FC537A0D7}">
      <dgm:prSet/>
      <dgm:spPr/>
      <dgm:t>
        <a:bodyPr/>
        <a:lstStyle/>
        <a:p>
          <a:endParaRPr lang="ru-RU"/>
        </a:p>
      </dgm:t>
    </dgm:pt>
    <dgm:pt modelId="{4B74BE19-BBBA-4750-BD6F-59D5380CF7F2}" type="sibTrans" cxnId="{65F2A4E7-7CCB-41CA-8E97-069FC537A0D7}">
      <dgm:prSet/>
      <dgm:spPr/>
      <dgm:t>
        <a:bodyPr/>
        <a:lstStyle/>
        <a:p>
          <a:endParaRPr lang="ru-RU"/>
        </a:p>
      </dgm:t>
    </dgm:pt>
    <dgm:pt modelId="{C6727268-D766-4DF2-AFE2-D43F7990AEC4}" type="pres">
      <dgm:prSet presAssocID="{87A7E8C7-01DB-4934-9C4E-1657C5C4AF0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8FE004-0544-4BB7-965A-10CE659F449F}" type="pres">
      <dgm:prSet presAssocID="{D6A38AB0-DF04-4B13-9A62-8F130982ECE4}" presName="node" presStyleLbl="node1" presStyleIdx="0" presStyleCnt="4" custScaleX="303291" custScaleY="116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CA230-A9CB-4DA3-B338-3B758996C053}" type="pres">
      <dgm:prSet presAssocID="{9F0EA583-C542-49CE-826A-D7FB4BE4E48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A8B85FF-AFC9-4872-A12E-0A8E077686F1}" type="pres">
      <dgm:prSet presAssocID="{9F0EA583-C542-49CE-826A-D7FB4BE4E48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1A1DFB6-5329-4043-987A-446BDBCC6FB0}" type="pres">
      <dgm:prSet presAssocID="{C87A5816-9F4C-4789-9909-133EF011F883}" presName="node" presStyleLbl="node1" presStyleIdx="1" presStyleCnt="4" custScaleX="235453" custScaleY="86071" custRadScaleRad="150604" custRadScaleInc="3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CECC7-B42E-45C5-95E7-34F8C3081E17}" type="pres">
      <dgm:prSet presAssocID="{1B3BF4FC-CDBC-4C76-BD44-D6B8CA2287F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386CB9C1-6309-419D-8159-32557F645B68}" type="pres">
      <dgm:prSet presAssocID="{1B3BF4FC-CDBC-4C76-BD44-D6B8CA2287F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11185278-0773-43A0-A34D-54DE0DB4FFBE}" type="pres">
      <dgm:prSet presAssocID="{82B5BE03-5818-4426-A56E-3741B05C9A6E}" presName="node" presStyleLbl="node1" presStyleIdx="2" presStyleCnt="4" custScaleX="273606" custRadScaleRad="113014" custRadScaleInc="-11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6177E-B22C-40B8-A9B9-4C0CBAFE8C78}" type="pres">
      <dgm:prSet presAssocID="{A6A7D17D-5EC4-477F-ADC5-731E4E05D373}" presName="sibTrans" presStyleLbl="sibTrans2D1" presStyleIdx="2" presStyleCnt="4"/>
      <dgm:spPr/>
      <dgm:t>
        <a:bodyPr/>
        <a:lstStyle/>
        <a:p>
          <a:endParaRPr lang="ru-RU"/>
        </a:p>
      </dgm:t>
    </dgm:pt>
    <dgm:pt modelId="{535CEB56-A1F7-4F82-A671-A76A830F1B33}" type="pres">
      <dgm:prSet presAssocID="{A6A7D17D-5EC4-477F-ADC5-731E4E05D37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6EAB179-2C74-4FF0-9A5F-3E068D6793CA}" type="pres">
      <dgm:prSet presAssocID="{92BC6644-8667-47BF-AD0D-6D9D365C7589}" presName="node" presStyleLbl="node1" presStyleIdx="3" presStyleCnt="4" custScaleX="262529" custRadScaleRad="138305" custRadScaleInc="-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B7317-4243-4CF9-978F-E1B14D71D95C}" type="pres">
      <dgm:prSet presAssocID="{4B74BE19-BBBA-4750-BD6F-59D5380CF7F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2914E605-FB0F-4A50-8247-EBAD33F11BE9}" type="pres">
      <dgm:prSet presAssocID="{4B74BE19-BBBA-4750-BD6F-59D5380CF7F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2197DEE-3EC7-42E2-A8CD-EB7F3CE0BBF8}" srcId="{87A7E8C7-01DB-4934-9C4E-1657C5C4AF01}" destId="{D6A38AB0-DF04-4B13-9A62-8F130982ECE4}" srcOrd="0" destOrd="0" parTransId="{1A0B9592-90B7-4624-AF31-C86D3F96A824}" sibTransId="{9F0EA583-C542-49CE-826A-D7FB4BE4E48E}"/>
    <dgm:cxn modelId="{0B9CB066-935C-4B2B-AE0F-0F99573EC19E}" type="presOf" srcId="{A6A7D17D-5EC4-477F-ADC5-731E4E05D373}" destId="{9E36177E-B22C-40B8-A9B9-4C0CBAFE8C78}" srcOrd="0" destOrd="0" presId="urn:microsoft.com/office/officeart/2005/8/layout/cycle2"/>
    <dgm:cxn modelId="{638A6378-9F44-4450-908C-D96595F860D8}" type="presOf" srcId="{87A7E8C7-01DB-4934-9C4E-1657C5C4AF01}" destId="{C6727268-D766-4DF2-AFE2-D43F7990AEC4}" srcOrd="0" destOrd="0" presId="urn:microsoft.com/office/officeart/2005/8/layout/cycle2"/>
    <dgm:cxn modelId="{65F2A4E7-7CCB-41CA-8E97-069FC537A0D7}" srcId="{87A7E8C7-01DB-4934-9C4E-1657C5C4AF01}" destId="{92BC6644-8667-47BF-AD0D-6D9D365C7589}" srcOrd="3" destOrd="0" parTransId="{7DC49806-F1ED-4812-B2BA-A52557ACE4A3}" sibTransId="{4B74BE19-BBBA-4750-BD6F-59D5380CF7F2}"/>
    <dgm:cxn modelId="{393B498A-63A2-4BD8-9898-4CDFF7C6F218}" type="presOf" srcId="{4B74BE19-BBBA-4750-BD6F-59D5380CF7F2}" destId="{6F3B7317-4243-4CF9-978F-E1B14D71D95C}" srcOrd="0" destOrd="0" presId="urn:microsoft.com/office/officeart/2005/8/layout/cycle2"/>
    <dgm:cxn modelId="{EB217BAB-9202-4F0E-B74F-B1970C07769B}" type="presOf" srcId="{A6A7D17D-5EC4-477F-ADC5-731E4E05D373}" destId="{535CEB56-A1F7-4F82-A671-A76A830F1B33}" srcOrd="1" destOrd="0" presId="urn:microsoft.com/office/officeart/2005/8/layout/cycle2"/>
    <dgm:cxn modelId="{0E2785B6-21FD-4562-BF92-15F2CD7B1CAF}" srcId="{87A7E8C7-01DB-4934-9C4E-1657C5C4AF01}" destId="{82B5BE03-5818-4426-A56E-3741B05C9A6E}" srcOrd="2" destOrd="0" parTransId="{812FA159-6EBB-4731-B7D7-5E4E3FA11F5B}" sibTransId="{A6A7D17D-5EC4-477F-ADC5-731E4E05D373}"/>
    <dgm:cxn modelId="{3EEC81FF-9CE6-48CB-8905-B3E5B3E01DBA}" type="presOf" srcId="{1B3BF4FC-CDBC-4C76-BD44-D6B8CA2287FA}" destId="{2EDCECC7-B42E-45C5-95E7-34F8C3081E17}" srcOrd="0" destOrd="0" presId="urn:microsoft.com/office/officeart/2005/8/layout/cycle2"/>
    <dgm:cxn modelId="{99050FF5-B533-48A0-886D-DD86AF3B465B}" type="presOf" srcId="{9F0EA583-C542-49CE-826A-D7FB4BE4E48E}" destId="{4A8B85FF-AFC9-4872-A12E-0A8E077686F1}" srcOrd="1" destOrd="0" presId="urn:microsoft.com/office/officeart/2005/8/layout/cycle2"/>
    <dgm:cxn modelId="{90D5BFDF-6E79-4FA5-BA42-693828142C01}" srcId="{87A7E8C7-01DB-4934-9C4E-1657C5C4AF01}" destId="{C87A5816-9F4C-4789-9909-133EF011F883}" srcOrd="1" destOrd="0" parTransId="{709EDB9F-77FE-44EC-A474-8BECD93E4E54}" sibTransId="{1B3BF4FC-CDBC-4C76-BD44-D6B8CA2287FA}"/>
    <dgm:cxn modelId="{D4138E53-383F-4D7E-A0F9-29D2FCA1A7C0}" type="presOf" srcId="{D6A38AB0-DF04-4B13-9A62-8F130982ECE4}" destId="{F68FE004-0544-4BB7-965A-10CE659F449F}" srcOrd="0" destOrd="0" presId="urn:microsoft.com/office/officeart/2005/8/layout/cycle2"/>
    <dgm:cxn modelId="{85BD6A54-B664-442D-BC62-E78CD9B2626C}" type="presOf" srcId="{92BC6644-8667-47BF-AD0D-6D9D365C7589}" destId="{76EAB179-2C74-4FF0-9A5F-3E068D6793CA}" srcOrd="0" destOrd="0" presId="urn:microsoft.com/office/officeart/2005/8/layout/cycle2"/>
    <dgm:cxn modelId="{3B704454-4C35-4F0D-9BED-860C53ABDF39}" type="presOf" srcId="{1B3BF4FC-CDBC-4C76-BD44-D6B8CA2287FA}" destId="{386CB9C1-6309-419D-8159-32557F645B68}" srcOrd="1" destOrd="0" presId="urn:microsoft.com/office/officeart/2005/8/layout/cycle2"/>
    <dgm:cxn modelId="{ECCB37D6-11A9-4805-871B-BAEB3914B7CD}" type="presOf" srcId="{4B74BE19-BBBA-4750-BD6F-59D5380CF7F2}" destId="{2914E605-FB0F-4A50-8247-EBAD33F11BE9}" srcOrd="1" destOrd="0" presId="urn:microsoft.com/office/officeart/2005/8/layout/cycle2"/>
    <dgm:cxn modelId="{4A844466-AB45-4F6D-86D9-8C66C871666F}" type="presOf" srcId="{9F0EA583-C542-49CE-826A-D7FB4BE4E48E}" destId="{C95CA230-A9CB-4DA3-B338-3B758996C053}" srcOrd="0" destOrd="0" presId="urn:microsoft.com/office/officeart/2005/8/layout/cycle2"/>
    <dgm:cxn modelId="{AA5E940A-75A2-44A8-B60F-A8582D9CE25B}" type="presOf" srcId="{C87A5816-9F4C-4789-9909-133EF011F883}" destId="{11A1DFB6-5329-4043-987A-446BDBCC6FB0}" srcOrd="0" destOrd="0" presId="urn:microsoft.com/office/officeart/2005/8/layout/cycle2"/>
    <dgm:cxn modelId="{B4169A90-B39A-434D-AC7A-1C3BF43AD324}" type="presOf" srcId="{82B5BE03-5818-4426-A56E-3741B05C9A6E}" destId="{11185278-0773-43A0-A34D-54DE0DB4FFBE}" srcOrd="0" destOrd="0" presId="urn:microsoft.com/office/officeart/2005/8/layout/cycle2"/>
    <dgm:cxn modelId="{475ECFC7-6403-43C1-8191-FFF56DC6F180}" type="presParOf" srcId="{C6727268-D766-4DF2-AFE2-D43F7990AEC4}" destId="{F68FE004-0544-4BB7-965A-10CE659F449F}" srcOrd="0" destOrd="0" presId="urn:microsoft.com/office/officeart/2005/8/layout/cycle2"/>
    <dgm:cxn modelId="{04941D19-E1B6-4462-B787-FDBA082B1021}" type="presParOf" srcId="{C6727268-D766-4DF2-AFE2-D43F7990AEC4}" destId="{C95CA230-A9CB-4DA3-B338-3B758996C053}" srcOrd="1" destOrd="0" presId="urn:microsoft.com/office/officeart/2005/8/layout/cycle2"/>
    <dgm:cxn modelId="{9F3E0157-7E95-4090-985F-86717150A69F}" type="presParOf" srcId="{C95CA230-A9CB-4DA3-B338-3B758996C053}" destId="{4A8B85FF-AFC9-4872-A12E-0A8E077686F1}" srcOrd="0" destOrd="0" presId="urn:microsoft.com/office/officeart/2005/8/layout/cycle2"/>
    <dgm:cxn modelId="{7F4F1509-A02A-4D74-80FF-67D379090D97}" type="presParOf" srcId="{C6727268-D766-4DF2-AFE2-D43F7990AEC4}" destId="{11A1DFB6-5329-4043-987A-446BDBCC6FB0}" srcOrd="2" destOrd="0" presId="urn:microsoft.com/office/officeart/2005/8/layout/cycle2"/>
    <dgm:cxn modelId="{EBB691BD-8C66-4628-9CA6-859B2A688CD7}" type="presParOf" srcId="{C6727268-D766-4DF2-AFE2-D43F7990AEC4}" destId="{2EDCECC7-B42E-45C5-95E7-34F8C3081E17}" srcOrd="3" destOrd="0" presId="urn:microsoft.com/office/officeart/2005/8/layout/cycle2"/>
    <dgm:cxn modelId="{7FFB5C85-DD0A-46C5-BD4B-0F630E34C3EC}" type="presParOf" srcId="{2EDCECC7-B42E-45C5-95E7-34F8C3081E17}" destId="{386CB9C1-6309-419D-8159-32557F645B68}" srcOrd="0" destOrd="0" presId="urn:microsoft.com/office/officeart/2005/8/layout/cycle2"/>
    <dgm:cxn modelId="{8AA54822-A895-49B1-B0E8-9A3C628E01E2}" type="presParOf" srcId="{C6727268-D766-4DF2-AFE2-D43F7990AEC4}" destId="{11185278-0773-43A0-A34D-54DE0DB4FFBE}" srcOrd="4" destOrd="0" presId="urn:microsoft.com/office/officeart/2005/8/layout/cycle2"/>
    <dgm:cxn modelId="{5597768C-867D-4A1E-BED8-966EFD8EB1F5}" type="presParOf" srcId="{C6727268-D766-4DF2-AFE2-D43F7990AEC4}" destId="{9E36177E-B22C-40B8-A9B9-4C0CBAFE8C78}" srcOrd="5" destOrd="0" presId="urn:microsoft.com/office/officeart/2005/8/layout/cycle2"/>
    <dgm:cxn modelId="{01A51871-8675-459E-AC9D-08A3C54B9A59}" type="presParOf" srcId="{9E36177E-B22C-40B8-A9B9-4C0CBAFE8C78}" destId="{535CEB56-A1F7-4F82-A671-A76A830F1B33}" srcOrd="0" destOrd="0" presId="urn:microsoft.com/office/officeart/2005/8/layout/cycle2"/>
    <dgm:cxn modelId="{EBA54DD1-94F4-4691-9725-B7B157147115}" type="presParOf" srcId="{C6727268-D766-4DF2-AFE2-D43F7990AEC4}" destId="{76EAB179-2C74-4FF0-9A5F-3E068D6793CA}" srcOrd="6" destOrd="0" presId="urn:microsoft.com/office/officeart/2005/8/layout/cycle2"/>
    <dgm:cxn modelId="{2BA2B9A2-A64E-4AD4-9C74-8CF0E0E210AA}" type="presParOf" srcId="{C6727268-D766-4DF2-AFE2-D43F7990AEC4}" destId="{6F3B7317-4243-4CF9-978F-E1B14D71D95C}" srcOrd="7" destOrd="0" presId="urn:microsoft.com/office/officeart/2005/8/layout/cycle2"/>
    <dgm:cxn modelId="{ECE183CF-8884-4BA0-BA2D-C80E3ECA9229}" type="presParOf" srcId="{6F3B7317-4243-4CF9-978F-E1B14D71D95C}" destId="{2914E605-FB0F-4A50-8247-EBAD33F11BE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705256-507C-4221-8894-2862F38CF4C3}" type="doc">
      <dgm:prSet loTypeId="urn:microsoft.com/office/officeart/2005/8/layout/radial6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931BDA6C-F3C8-4196-BBCC-BD6F5DFBD76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Учащиеся МБОУ СОШ №31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CE0D3FC8-D8AB-4726-B522-87768F07AEB5}" type="parTrans" cxnId="{52CFC89D-63BD-46BD-8246-7EEE4C7648AB}">
      <dgm:prSet/>
      <dgm:spPr/>
      <dgm:t>
        <a:bodyPr/>
        <a:lstStyle/>
        <a:p>
          <a:endParaRPr lang="ru-RU"/>
        </a:p>
      </dgm:t>
    </dgm:pt>
    <dgm:pt modelId="{462719C6-4562-46BF-BB87-B2BD75440300}" type="sibTrans" cxnId="{52CFC89D-63BD-46BD-8246-7EEE4C7648AB}">
      <dgm:prSet/>
      <dgm:spPr/>
      <dgm:t>
        <a:bodyPr/>
        <a:lstStyle/>
        <a:p>
          <a:endParaRPr lang="ru-RU"/>
        </a:p>
      </dgm:t>
    </dgm:pt>
    <dgm:pt modelId="{892087E9-728C-4752-A263-D34FFF06EEA6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Свято-Смоленская Зосимова пустынь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40A95283-A195-40DF-A166-E000C6976607}" type="parTrans" cxnId="{C52B16D5-CBBA-4E74-9CD4-8C2EAD9FBE59}">
      <dgm:prSet/>
      <dgm:spPr/>
      <dgm:t>
        <a:bodyPr/>
        <a:lstStyle/>
        <a:p>
          <a:endParaRPr lang="ru-RU"/>
        </a:p>
      </dgm:t>
    </dgm:pt>
    <dgm:pt modelId="{CC1C6E31-D3FA-42EA-8061-FEA4C5BE6706}" type="sibTrans" cxnId="{C52B16D5-CBBA-4E74-9CD4-8C2EAD9FBE59}">
      <dgm:prSet/>
      <dgm:spPr/>
      <dgm:t>
        <a:bodyPr/>
        <a:lstStyle/>
        <a:p>
          <a:endParaRPr lang="ru-RU"/>
        </a:p>
      </dgm:t>
    </dgm:pt>
    <dgm:pt modelId="{DAC1E5E1-8F7E-4905-A3DA-DC65B8322263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Храм Святых  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Великомученников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 князей Бориса и Глеба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81E04C36-569C-4D45-9657-A1DB98F3C0C6}" type="parTrans" cxnId="{E83B3884-F1E5-447A-AA6D-C0AE3DD97D09}">
      <dgm:prSet/>
      <dgm:spPr/>
      <dgm:t>
        <a:bodyPr/>
        <a:lstStyle/>
        <a:p>
          <a:endParaRPr lang="ru-RU"/>
        </a:p>
      </dgm:t>
    </dgm:pt>
    <dgm:pt modelId="{717BCFF9-18D9-4E01-9219-83FEA4C3B171}" type="sibTrans" cxnId="{E83B3884-F1E5-447A-AA6D-C0AE3DD97D09}">
      <dgm:prSet/>
      <dgm:spPr/>
      <dgm:t>
        <a:bodyPr/>
        <a:lstStyle/>
        <a:p>
          <a:endParaRPr lang="ru-RU"/>
        </a:p>
      </dgm:t>
    </dgm:pt>
    <dgm:pt modelId="{667DC2C8-58DE-45A0-A6C8-5DE1586DCFA9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Духовная академия города Сергиев Посад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B4F11444-B2B7-410D-B50B-111F6FB5DDD2}" type="parTrans" cxnId="{4B1406DA-DE83-46C5-BEB4-D150986FAEC6}">
      <dgm:prSet/>
      <dgm:spPr/>
      <dgm:t>
        <a:bodyPr/>
        <a:lstStyle/>
        <a:p>
          <a:endParaRPr lang="ru-RU"/>
        </a:p>
      </dgm:t>
    </dgm:pt>
    <dgm:pt modelId="{E87834A4-07FE-48B8-BF13-6319B62AE09E}" type="sibTrans" cxnId="{4B1406DA-DE83-46C5-BEB4-D150986FAEC6}">
      <dgm:prSet/>
      <dgm:spPr/>
      <dgm:t>
        <a:bodyPr/>
        <a:lstStyle/>
        <a:p>
          <a:endParaRPr lang="ru-RU"/>
        </a:p>
      </dgm:t>
    </dgm:pt>
    <dgm:pt modelId="{4E238F81-BB4B-4F88-B2DE-4AECEC3CB2C1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Районная библиотека города Александров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0D2817DA-2F0C-4D40-B01E-8784E0EF203C}" type="parTrans" cxnId="{C2CCE7BD-6CAC-4C59-BD4D-33A4E7F27C3A}">
      <dgm:prSet/>
      <dgm:spPr/>
      <dgm:t>
        <a:bodyPr/>
        <a:lstStyle/>
        <a:p>
          <a:endParaRPr lang="ru-RU"/>
        </a:p>
      </dgm:t>
    </dgm:pt>
    <dgm:pt modelId="{68259C89-8990-415D-A672-DF2BD47CB051}" type="sibTrans" cxnId="{C2CCE7BD-6CAC-4C59-BD4D-33A4E7F27C3A}">
      <dgm:prSet/>
      <dgm:spPr/>
      <dgm:t>
        <a:bodyPr/>
        <a:lstStyle/>
        <a:p>
          <a:endParaRPr lang="ru-RU"/>
        </a:p>
      </dgm:t>
    </dgm:pt>
    <dgm:pt modelId="{2B313D0D-2CE3-4584-AD03-E58E385947D9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rPr>
            <a:t>Совет ветеранов Александровского района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itchFamily="66" charset="0"/>
          </a:endParaRPr>
        </a:p>
      </dgm:t>
    </dgm:pt>
    <dgm:pt modelId="{7DC8A7A9-1E53-4B10-B04B-FE5ED3424D0E}" type="parTrans" cxnId="{AD96811B-72AB-47B6-859C-031C86B5E9E0}">
      <dgm:prSet/>
      <dgm:spPr/>
      <dgm:t>
        <a:bodyPr/>
        <a:lstStyle/>
        <a:p>
          <a:endParaRPr lang="ru-RU"/>
        </a:p>
      </dgm:t>
    </dgm:pt>
    <dgm:pt modelId="{E8897D30-725A-47AD-B1F4-96D8EC0D048F}" type="sibTrans" cxnId="{AD96811B-72AB-47B6-859C-031C86B5E9E0}">
      <dgm:prSet/>
      <dgm:spPr/>
      <dgm:t>
        <a:bodyPr/>
        <a:lstStyle/>
        <a:p>
          <a:endParaRPr lang="ru-RU"/>
        </a:p>
      </dgm:t>
    </dgm:pt>
    <dgm:pt modelId="{470A6433-29A3-4AB2-9236-5A5A64AB1FCB}" type="pres">
      <dgm:prSet presAssocID="{AF705256-507C-4221-8894-2862F38CF4C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E7BB0E-6481-482B-AFFF-2DA2B05F2A8E}" type="pres">
      <dgm:prSet presAssocID="{931BDA6C-F3C8-4196-BBCC-BD6F5DFBD766}" presName="centerShape" presStyleLbl="node0" presStyleIdx="0" presStyleCnt="1"/>
      <dgm:spPr/>
      <dgm:t>
        <a:bodyPr/>
        <a:lstStyle/>
        <a:p>
          <a:endParaRPr lang="ru-RU"/>
        </a:p>
      </dgm:t>
    </dgm:pt>
    <dgm:pt modelId="{9664C82A-437C-40B3-928B-E5E70E69B18A}" type="pres">
      <dgm:prSet presAssocID="{892087E9-728C-4752-A263-D34FFF06EEA6}" presName="node" presStyleLbl="node1" presStyleIdx="0" presStyleCnt="5" custScaleX="115987" custScaleY="110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11AF-3757-4590-873A-34DE35BF3FC8}" type="pres">
      <dgm:prSet presAssocID="{892087E9-728C-4752-A263-D34FFF06EEA6}" presName="dummy" presStyleCnt="0"/>
      <dgm:spPr/>
    </dgm:pt>
    <dgm:pt modelId="{7E3D57F7-0418-46F3-B40D-E74B8E2F0126}" type="pres">
      <dgm:prSet presAssocID="{CC1C6E31-D3FA-42EA-8061-FEA4C5BE670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1A54A8F-1312-47FA-939A-6DE1FD863888}" type="pres">
      <dgm:prSet presAssocID="{DAC1E5E1-8F7E-4905-A3DA-DC65B8322263}" presName="node" presStyleLbl="node1" presStyleIdx="1" presStyleCnt="5" custScaleX="121581" custScaleY="109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77CF5-875D-42C1-BB2C-F5AA7F2E9F85}" type="pres">
      <dgm:prSet presAssocID="{DAC1E5E1-8F7E-4905-A3DA-DC65B8322263}" presName="dummy" presStyleCnt="0"/>
      <dgm:spPr/>
    </dgm:pt>
    <dgm:pt modelId="{8EB03884-60A2-4BE3-AEB1-3DA2C7926197}" type="pres">
      <dgm:prSet presAssocID="{717BCFF9-18D9-4E01-9219-83FEA4C3B17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2EFA60F-5962-4CA3-B989-536D561C2B09}" type="pres">
      <dgm:prSet presAssocID="{667DC2C8-58DE-45A0-A6C8-5DE1586DCFA9}" presName="node" presStyleLbl="node1" presStyleIdx="2" presStyleCnt="5" custScaleX="119241" custScaleY="105240" custRadScaleRad="100240" custRadScaleInc="-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F6C76-212A-44A8-93FB-D727C73CD700}" type="pres">
      <dgm:prSet presAssocID="{667DC2C8-58DE-45A0-A6C8-5DE1586DCFA9}" presName="dummy" presStyleCnt="0"/>
      <dgm:spPr/>
    </dgm:pt>
    <dgm:pt modelId="{1387BC6F-C981-4870-A0BA-DEA131F5DAAD}" type="pres">
      <dgm:prSet presAssocID="{E87834A4-07FE-48B8-BF13-6319B62AE09E}" presName="sibTrans" presStyleLbl="sibTrans2D1" presStyleIdx="2" presStyleCnt="5"/>
      <dgm:spPr/>
      <dgm:t>
        <a:bodyPr/>
        <a:lstStyle/>
        <a:p>
          <a:endParaRPr lang="ru-RU"/>
        </a:p>
      </dgm:t>
    </dgm:pt>
    <dgm:pt modelId="{D90FC30B-521A-46F9-BFE3-884EF3CFAB5B}" type="pres">
      <dgm:prSet presAssocID="{4E238F81-BB4B-4F88-B2DE-4AECEC3CB2C1}" presName="node" presStyleLbl="node1" presStyleIdx="3" presStyleCnt="5" custScaleX="122930" custScaleY="10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5C69B-6540-4C7B-97A1-9C55A119A47D}" type="pres">
      <dgm:prSet presAssocID="{4E238F81-BB4B-4F88-B2DE-4AECEC3CB2C1}" presName="dummy" presStyleCnt="0"/>
      <dgm:spPr/>
    </dgm:pt>
    <dgm:pt modelId="{6AD51683-74CF-40B3-9CD0-ED3F0046A87B}" type="pres">
      <dgm:prSet presAssocID="{68259C89-8990-415D-A672-DF2BD47CB051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FF2462E-A50A-41DA-B6FC-F1942FD09E54}" type="pres">
      <dgm:prSet presAssocID="{2B313D0D-2CE3-4584-AD03-E58E385947D9}" presName="node" presStyleLbl="node1" presStyleIdx="4" presStyleCnt="5" custScaleX="135091" custScaleY="109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2CE5-90B0-41F5-93DB-DDD43ED2F442}" type="pres">
      <dgm:prSet presAssocID="{2B313D0D-2CE3-4584-AD03-E58E385947D9}" presName="dummy" presStyleCnt="0"/>
      <dgm:spPr/>
    </dgm:pt>
    <dgm:pt modelId="{AC94522C-E1AC-412F-B2F4-46A02D4F35AC}" type="pres">
      <dgm:prSet presAssocID="{E8897D30-725A-47AD-B1F4-96D8EC0D048F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D78F5DB-4FA5-411F-A7E6-5258EE371427}" type="presOf" srcId="{892087E9-728C-4752-A263-D34FFF06EEA6}" destId="{9664C82A-437C-40B3-928B-E5E70E69B18A}" srcOrd="0" destOrd="0" presId="urn:microsoft.com/office/officeart/2005/8/layout/radial6"/>
    <dgm:cxn modelId="{3EDFB54A-9204-45DD-8F04-78D29C3671B0}" type="presOf" srcId="{E8897D30-725A-47AD-B1F4-96D8EC0D048F}" destId="{AC94522C-E1AC-412F-B2F4-46A02D4F35AC}" srcOrd="0" destOrd="0" presId="urn:microsoft.com/office/officeart/2005/8/layout/radial6"/>
    <dgm:cxn modelId="{B63A803A-EEAD-465A-86FE-4EB5C44E4C0B}" type="presOf" srcId="{2B313D0D-2CE3-4584-AD03-E58E385947D9}" destId="{3FF2462E-A50A-41DA-B6FC-F1942FD09E54}" srcOrd="0" destOrd="0" presId="urn:microsoft.com/office/officeart/2005/8/layout/radial6"/>
    <dgm:cxn modelId="{3CC6A77E-BCA5-4897-82E7-F61CC58CF749}" type="presOf" srcId="{CC1C6E31-D3FA-42EA-8061-FEA4C5BE6706}" destId="{7E3D57F7-0418-46F3-B40D-E74B8E2F0126}" srcOrd="0" destOrd="0" presId="urn:microsoft.com/office/officeart/2005/8/layout/radial6"/>
    <dgm:cxn modelId="{C2CCE7BD-6CAC-4C59-BD4D-33A4E7F27C3A}" srcId="{931BDA6C-F3C8-4196-BBCC-BD6F5DFBD766}" destId="{4E238F81-BB4B-4F88-B2DE-4AECEC3CB2C1}" srcOrd="3" destOrd="0" parTransId="{0D2817DA-2F0C-4D40-B01E-8784E0EF203C}" sibTransId="{68259C89-8990-415D-A672-DF2BD47CB051}"/>
    <dgm:cxn modelId="{ED10CA14-83FB-47E5-B244-7F680BFCD90D}" type="presOf" srcId="{DAC1E5E1-8F7E-4905-A3DA-DC65B8322263}" destId="{11A54A8F-1312-47FA-939A-6DE1FD863888}" srcOrd="0" destOrd="0" presId="urn:microsoft.com/office/officeart/2005/8/layout/radial6"/>
    <dgm:cxn modelId="{C52B16D5-CBBA-4E74-9CD4-8C2EAD9FBE59}" srcId="{931BDA6C-F3C8-4196-BBCC-BD6F5DFBD766}" destId="{892087E9-728C-4752-A263-D34FFF06EEA6}" srcOrd="0" destOrd="0" parTransId="{40A95283-A195-40DF-A166-E000C6976607}" sibTransId="{CC1C6E31-D3FA-42EA-8061-FEA4C5BE6706}"/>
    <dgm:cxn modelId="{E83B3884-F1E5-447A-AA6D-C0AE3DD97D09}" srcId="{931BDA6C-F3C8-4196-BBCC-BD6F5DFBD766}" destId="{DAC1E5E1-8F7E-4905-A3DA-DC65B8322263}" srcOrd="1" destOrd="0" parTransId="{81E04C36-569C-4D45-9657-A1DB98F3C0C6}" sibTransId="{717BCFF9-18D9-4E01-9219-83FEA4C3B171}"/>
    <dgm:cxn modelId="{4ACDE423-B369-487B-B88C-C92F7D5D8FE5}" type="presOf" srcId="{68259C89-8990-415D-A672-DF2BD47CB051}" destId="{6AD51683-74CF-40B3-9CD0-ED3F0046A87B}" srcOrd="0" destOrd="0" presId="urn:microsoft.com/office/officeart/2005/8/layout/radial6"/>
    <dgm:cxn modelId="{DF9BB48B-56F4-425A-A862-3173D98B53C6}" type="presOf" srcId="{717BCFF9-18D9-4E01-9219-83FEA4C3B171}" destId="{8EB03884-60A2-4BE3-AEB1-3DA2C7926197}" srcOrd="0" destOrd="0" presId="urn:microsoft.com/office/officeart/2005/8/layout/radial6"/>
    <dgm:cxn modelId="{8F041AE3-C741-4098-B4A3-1B4196103251}" type="presOf" srcId="{4E238F81-BB4B-4F88-B2DE-4AECEC3CB2C1}" destId="{D90FC30B-521A-46F9-BFE3-884EF3CFAB5B}" srcOrd="0" destOrd="0" presId="urn:microsoft.com/office/officeart/2005/8/layout/radial6"/>
    <dgm:cxn modelId="{52CFC89D-63BD-46BD-8246-7EEE4C7648AB}" srcId="{AF705256-507C-4221-8894-2862F38CF4C3}" destId="{931BDA6C-F3C8-4196-BBCC-BD6F5DFBD766}" srcOrd="0" destOrd="0" parTransId="{CE0D3FC8-D8AB-4726-B522-87768F07AEB5}" sibTransId="{462719C6-4562-46BF-BB87-B2BD75440300}"/>
    <dgm:cxn modelId="{AD96811B-72AB-47B6-859C-031C86B5E9E0}" srcId="{931BDA6C-F3C8-4196-BBCC-BD6F5DFBD766}" destId="{2B313D0D-2CE3-4584-AD03-E58E385947D9}" srcOrd="4" destOrd="0" parTransId="{7DC8A7A9-1E53-4B10-B04B-FE5ED3424D0E}" sibTransId="{E8897D30-725A-47AD-B1F4-96D8EC0D048F}"/>
    <dgm:cxn modelId="{A67B7BC8-9D4C-498C-A16A-A51CEB4D72BB}" type="presOf" srcId="{667DC2C8-58DE-45A0-A6C8-5DE1586DCFA9}" destId="{22EFA60F-5962-4CA3-B989-536D561C2B09}" srcOrd="0" destOrd="0" presId="urn:microsoft.com/office/officeart/2005/8/layout/radial6"/>
    <dgm:cxn modelId="{BD8888CF-09BF-4340-A9FB-287F67D55616}" type="presOf" srcId="{931BDA6C-F3C8-4196-BBCC-BD6F5DFBD766}" destId="{65E7BB0E-6481-482B-AFFF-2DA2B05F2A8E}" srcOrd="0" destOrd="0" presId="urn:microsoft.com/office/officeart/2005/8/layout/radial6"/>
    <dgm:cxn modelId="{6771D85B-64CC-4CF4-A9E2-B93393BCE4F2}" type="presOf" srcId="{E87834A4-07FE-48B8-BF13-6319B62AE09E}" destId="{1387BC6F-C981-4870-A0BA-DEA131F5DAAD}" srcOrd="0" destOrd="0" presId="urn:microsoft.com/office/officeart/2005/8/layout/radial6"/>
    <dgm:cxn modelId="{4B1406DA-DE83-46C5-BEB4-D150986FAEC6}" srcId="{931BDA6C-F3C8-4196-BBCC-BD6F5DFBD766}" destId="{667DC2C8-58DE-45A0-A6C8-5DE1586DCFA9}" srcOrd="2" destOrd="0" parTransId="{B4F11444-B2B7-410D-B50B-111F6FB5DDD2}" sibTransId="{E87834A4-07FE-48B8-BF13-6319B62AE09E}"/>
    <dgm:cxn modelId="{47BD921B-194B-49D6-876E-194831C8935C}" type="presOf" srcId="{AF705256-507C-4221-8894-2862F38CF4C3}" destId="{470A6433-29A3-4AB2-9236-5A5A64AB1FCB}" srcOrd="0" destOrd="0" presId="urn:microsoft.com/office/officeart/2005/8/layout/radial6"/>
    <dgm:cxn modelId="{F7896FBE-EA35-4A8F-ACE1-6F00EA8E080F}" type="presParOf" srcId="{470A6433-29A3-4AB2-9236-5A5A64AB1FCB}" destId="{65E7BB0E-6481-482B-AFFF-2DA2B05F2A8E}" srcOrd="0" destOrd="0" presId="urn:microsoft.com/office/officeart/2005/8/layout/radial6"/>
    <dgm:cxn modelId="{4B60E040-F4BB-4157-A48F-01E011B52940}" type="presParOf" srcId="{470A6433-29A3-4AB2-9236-5A5A64AB1FCB}" destId="{9664C82A-437C-40B3-928B-E5E70E69B18A}" srcOrd="1" destOrd="0" presId="urn:microsoft.com/office/officeart/2005/8/layout/radial6"/>
    <dgm:cxn modelId="{369B551A-B220-41E2-891B-928FFBA1E887}" type="presParOf" srcId="{470A6433-29A3-4AB2-9236-5A5A64AB1FCB}" destId="{D92E11AF-3757-4590-873A-34DE35BF3FC8}" srcOrd="2" destOrd="0" presId="urn:microsoft.com/office/officeart/2005/8/layout/radial6"/>
    <dgm:cxn modelId="{7167ADDD-E088-42DE-B329-2451BC8EEFBC}" type="presParOf" srcId="{470A6433-29A3-4AB2-9236-5A5A64AB1FCB}" destId="{7E3D57F7-0418-46F3-B40D-E74B8E2F0126}" srcOrd="3" destOrd="0" presId="urn:microsoft.com/office/officeart/2005/8/layout/radial6"/>
    <dgm:cxn modelId="{138DE7C5-6D1D-444D-8F71-EF0C0104BDF4}" type="presParOf" srcId="{470A6433-29A3-4AB2-9236-5A5A64AB1FCB}" destId="{11A54A8F-1312-47FA-939A-6DE1FD863888}" srcOrd="4" destOrd="0" presId="urn:microsoft.com/office/officeart/2005/8/layout/radial6"/>
    <dgm:cxn modelId="{492F8E6D-35D5-437A-A2DA-B7DC78A75419}" type="presParOf" srcId="{470A6433-29A3-4AB2-9236-5A5A64AB1FCB}" destId="{B0C77CF5-875D-42C1-BB2C-F5AA7F2E9F85}" srcOrd="5" destOrd="0" presId="urn:microsoft.com/office/officeart/2005/8/layout/radial6"/>
    <dgm:cxn modelId="{93BB3A0D-1220-44A6-922E-5304FDE63E19}" type="presParOf" srcId="{470A6433-29A3-4AB2-9236-5A5A64AB1FCB}" destId="{8EB03884-60A2-4BE3-AEB1-3DA2C7926197}" srcOrd="6" destOrd="0" presId="urn:microsoft.com/office/officeart/2005/8/layout/radial6"/>
    <dgm:cxn modelId="{E47A6BB7-8D67-4F6F-8A16-8E86E0778A8E}" type="presParOf" srcId="{470A6433-29A3-4AB2-9236-5A5A64AB1FCB}" destId="{22EFA60F-5962-4CA3-B989-536D561C2B09}" srcOrd="7" destOrd="0" presId="urn:microsoft.com/office/officeart/2005/8/layout/radial6"/>
    <dgm:cxn modelId="{91CEE532-A4DE-4C31-BE47-C17630E00735}" type="presParOf" srcId="{470A6433-29A3-4AB2-9236-5A5A64AB1FCB}" destId="{821F6C76-212A-44A8-93FB-D727C73CD700}" srcOrd="8" destOrd="0" presId="urn:microsoft.com/office/officeart/2005/8/layout/radial6"/>
    <dgm:cxn modelId="{AD7B56A6-1D8F-482D-B662-0D08747728D8}" type="presParOf" srcId="{470A6433-29A3-4AB2-9236-5A5A64AB1FCB}" destId="{1387BC6F-C981-4870-A0BA-DEA131F5DAAD}" srcOrd="9" destOrd="0" presId="urn:microsoft.com/office/officeart/2005/8/layout/radial6"/>
    <dgm:cxn modelId="{1B6D98DE-B3D3-4D83-810D-8C90A9FF3945}" type="presParOf" srcId="{470A6433-29A3-4AB2-9236-5A5A64AB1FCB}" destId="{D90FC30B-521A-46F9-BFE3-884EF3CFAB5B}" srcOrd="10" destOrd="0" presId="urn:microsoft.com/office/officeart/2005/8/layout/radial6"/>
    <dgm:cxn modelId="{AE3B9055-B32E-4AFE-A58C-9FF91CCFB867}" type="presParOf" srcId="{470A6433-29A3-4AB2-9236-5A5A64AB1FCB}" destId="{B085C69B-6540-4C7B-97A1-9C55A119A47D}" srcOrd="11" destOrd="0" presId="urn:microsoft.com/office/officeart/2005/8/layout/radial6"/>
    <dgm:cxn modelId="{BA35C06E-CCB1-4B25-96E9-879E0C077CAA}" type="presParOf" srcId="{470A6433-29A3-4AB2-9236-5A5A64AB1FCB}" destId="{6AD51683-74CF-40B3-9CD0-ED3F0046A87B}" srcOrd="12" destOrd="0" presId="urn:microsoft.com/office/officeart/2005/8/layout/radial6"/>
    <dgm:cxn modelId="{BFF07676-5B25-45F9-BC8A-F82CC0A8C775}" type="presParOf" srcId="{470A6433-29A3-4AB2-9236-5A5A64AB1FCB}" destId="{3FF2462E-A50A-41DA-B6FC-F1942FD09E54}" srcOrd="13" destOrd="0" presId="urn:microsoft.com/office/officeart/2005/8/layout/radial6"/>
    <dgm:cxn modelId="{FBEA269A-BE24-4B50-8BE8-B525DF73C68D}" type="presParOf" srcId="{470A6433-29A3-4AB2-9236-5A5A64AB1FCB}" destId="{849D2CE5-90B0-41F5-93DB-DDD43ED2F442}" srcOrd="14" destOrd="0" presId="urn:microsoft.com/office/officeart/2005/8/layout/radial6"/>
    <dgm:cxn modelId="{8AA9AE86-3B3A-4A8F-812D-A3B2364BD0EC}" type="presParOf" srcId="{470A6433-29A3-4AB2-9236-5A5A64AB1FCB}" destId="{AC94522C-E1AC-412F-B2F4-46A02D4F35A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C9A000-F9A0-47DD-B676-9557591C556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08848A-DFA4-42A5-B61E-3A6295473D5B}">
      <dgm:prSet phldrT="[Текст]" custT="1"/>
      <dgm:spPr/>
      <dgm:t>
        <a:bodyPr/>
        <a:lstStyle/>
        <a:p>
          <a:r>
            <a:rPr lang="ru-RU" sz="1800" dirty="0" smtClean="0"/>
            <a:t>Нравственные корни</a:t>
          </a:r>
          <a:endParaRPr lang="ru-RU" sz="1800" dirty="0"/>
        </a:p>
      </dgm:t>
    </dgm:pt>
    <dgm:pt modelId="{09DD0535-61B6-416E-B48B-97C76E8EDD2B}" type="parTrans" cxnId="{F930482E-DA86-4060-ADDF-0DCFAEBFACD1}">
      <dgm:prSet/>
      <dgm:spPr/>
      <dgm:t>
        <a:bodyPr/>
        <a:lstStyle/>
        <a:p>
          <a:endParaRPr lang="ru-RU"/>
        </a:p>
      </dgm:t>
    </dgm:pt>
    <dgm:pt modelId="{23AAAF46-70C7-45FE-A772-51C86E412B7E}" type="sibTrans" cxnId="{F930482E-DA86-4060-ADDF-0DCFAEBFACD1}">
      <dgm:prSet/>
      <dgm:spPr/>
      <dgm:t>
        <a:bodyPr/>
        <a:lstStyle/>
        <a:p>
          <a:endParaRPr lang="ru-RU"/>
        </a:p>
      </dgm:t>
    </dgm:pt>
    <dgm:pt modelId="{BF12D82D-3872-41EF-8096-4190C6DCC70D}">
      <dgm:prSet phldrT="[Текст]" custT="1"/>
      <dgm:spPr/>
      <dgm:t>
        <a:bodyPr/>
        <a:lstStyle/>
        <a:p>
          <a:r>
            <a:rPr lang="ru-RU" sz="1800" dirty="0" smtClean="0"/>
            <a:t>Нравственные законы общения</a:t>
          </a:r>
          <a:endParaRPr lang="ru-RU" sz="1800" dirty="0"/>
        </a:p>
      </dgm:t>
    </dgm:pt>
    <dgm:pt modelId="{6569C8B0-20DB-4B52-9972-4D4597514A02}" type="parTrans" cxnId="{84075EBE-9FE8-4355-AEF7-0FDF788FAF7E}">
      <dgm:prSet/>
      <dgm:spPr/>
      <dgm:t>
        <a:bodyPr/>
        <a:lstStyle/>
        <a:p>
          <a:endParaRPr lang="ru-RU"/>
        </a:p>
      </dgm:t>
    </dgm:pt>
    <dgm:pt modelId="{110AD825-253C-4A8B-9EE8-0EC844BCB36D}" type="sibTrans" cxnId="{84075EBE-9FE8-4355-AEF7-0FDF788FAF7E}">
      <dgm:prSet/>
      <dgm:spPr/>
      <dgm:t>
        <a:bodyPr/>
        <a:lstStyle/>
        <a:p>
          <a:endParaRPr lang="ru-RU"/>
        </a:p>
      </dgm:t>
    </dgm:pt>
    <dgm:pt modelId="{C9E5B587-F0EF-4210-AF53-0B6B980A9EBA}">
      <dgm:prSet phldrT="[Текст]" custT="1"/>
      <dgm:spPr/>
      <dgm:t>
        <a:bodyPr/>
        <a:lstStyle/>
        <a:p>
          <a:r>
            <a:rPr lang="ru-RU" sz="1600" dirty="0" smtClean="0"/>
            <a:t>Я- человек , но какой?</a:t>
          </a:r>
          <a:endParaRPr lang="ru-RU" sz="1600" dirty="0"/>
        </a:p>
      </dgm:t>
    </dgm:pt>
    <dgm:pt modelId="{59D379C6-7741-409E-85BC-8ED693DF005F}" type="parTrans" cxnId="{B0B19703-D99E-4A4C-BCA7-730738A6070E}">
      <dgm:prSet/>
      <dgm:spPr/>
      <dgm:t>
        <a:bodyPr/>
        <a:lstStyle/>
        <a:p>
          <a:endParaRPr lang="ru-RU"/>
        </a:p>
      </dgm:t>
    </dgm:pt>
    <dgm:pt modelId="{AEDF83AD-E41F-41FD-AFD1-1FAA474DF32E}" type="sibTrans" cxnId="{B0B19703-D99E-4A4C-BCA7-730738A6070E}">
      <dgm:prSet/>
      <dgm:spPr/>
      <dgm:t>
        <a:bodyPr/>
        <a:lstStyle/>
        <a:p>
          <a:endParaRPr lang="ru-RU"/>
        </a:p>
      </dgm:t>
    </dgm:pt>
    <dgm:pt modelId="{0D557A6C-C185-4C4D-9A6F-BFF3A9D2B14F}">
      <dgm:prSet phldrT="[Текст]" custT="1"/>
      <dgm:spPr/>
      <dgm:t>
        <a:bodyPr/>
        <a:lstStyle/>
        <a:p>
          <a:endParaRPr lang="ru-RU" sz="1600" dirty="0"/>
        </a:p>
      </dgm:t>
    </dgm:pt>
    <dgm:pt modelId="{B969838E-BB3A-4442-A2F4-7D0E026275DF}" type="parTrans" cxnId="{F2C90727-8897-4615-BF9E-B7234A156C15}">
      <dgm:prSet/>
      <dgm:spPr/>
      <dgm:t>
        <a:bodyPr/>
        <a:lstStyle/>
        <a:p>
          <a:endParaRPr lang="ru-RU"/>
        </a:p>
      </dgm:t>
    </dgm:pt>
    <dgm:pt modelId="{C0AE2476-20C2-4CF9-93AC-EF91D2A0FDE4}" type="sibTrans" cxnId="{F2C90727-8897-4615-BF9E-B7234A156C15}">
      <dgm:prSet/>
      <dgm:spPr/>
      <dgm:t>
        <a:bodyPr/>
        <a:lstStyle/>
        <a:p>
          <a:endParaRPr lang="ru-RU"/>
        </a:p>
      </dgm:t>
    </dgm:pt>
    <dgm:pt modelId="{81B87D9F-6000-4434-B45B-D3BC7E869B7D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2C44DEA-5954-404C-8076-1629E56DF49A}" type="parTrans" cxnId="{3A8323D9-DCEF-490A-90A6-9842953F2287}">
      <dgm:prSet/>
      <dgm:spPr/>
      <dgm:t>
        <a:bodyPr/>
        <a:lstStyle/>
        <a:p>
          <a:endParaRPr lang="ru-RU"/>
        </a:p>
      </dgm:t>
    </dgm:pt>
    <dgm:pt modelId="{2B6C9786-9CCD-46E6-8AB8-3A90BEE79E44}" type="sibTrans" cxnId="{3A8323D9-DCEF-490A-90A6-9842953F2287}">
      <dgm:prSet/>
      <dgm:spPr/>
      <dgm:t>
        <a:bodyPr/>
        <a:lstStyle/>
        <a:p>
          <a:endParaRPr lang="ru-RU"/>
        </a:p>
      </dgm:t>
    </dgm:pt>
    <dgm:pt modelId="{FCB6B8A4-11B8-49BE-84E9-2190FECF1B58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Arial" pitchFamily="34" charset="0"/>
              <a:cs typeface="Arial" pitchFamily="34" charset="0"/>
            </a:rPr>
            <a:t>Раскрыть  смысл и значение законов нравственности в жизни человека. Воспитывать      способность      и      потребность      в      практической      реализации общекультурных норм и правил.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B3E3E9A7-8BF9-4C5D-89F4-C11C0050FB93}" type="sibTrans" cxnId="{25130F68-AEA7-4B35-ACFD-D2C7FA1D90CA}">
      <dgm:prSet/>
      <dgm:spPr/>
      <dgm:t>
        <a:bodyPr/>
        <a:lstStyle/>
        <a:p>
          <a:endParaRPr lang="ru-RU"/>
        </a:p>
      </dgm:t>
    </dgm:pt>
    <dgm:pt modelId="{DCCEBAA6-C61E-42CF-9C6D-3A9F62D470DB}" type="parTrans" cxnId="{25130F68-AEA7-4B35-ACFD-D2C7FA1D90CA}">
      <dgm:prSet/>
      <dgm:spPr/>
      <dgm:t>
        <a:bodyPr/>
        <a:lstStyle/>
        <a:p>
          <a:endParaRPr lang="ru-RU"/>
        </a:p>
      </dgm:t>
    </dgm:pt>
    <dgm:pt modelId="{A3EAF437-0797-4781-81E3-4DE5DABCBDC2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215D2AA2-044E-4A93-A615-FEDF7CF8C79B}" type="parTrans" cxnId="{7034A16A-9F1D-4D5C-BCDB-035B7A04BB77}">
      <dgm:prSet/>
      <dgm:spPr/>
      <dgm:t>
        <a:bodyPr/>
        <a:lstStyle/>
        <a:p>
          <a:endParaRPr lang="ru-RU"/>
        </a:p>
      </dgm:t>
    </dgm:pt>
    <dgm:pt modelId="{89C978FC-967A-4C69-A1E5-7785280E666A}" type="sibTrans" cxnId="{7034A16A-9F1D-4D5C-BCDB-035B7A04BB77}">
      <dgm:prSet/>
      <dgm:spPr/>
      <dgm:t>
        <a:bodyPr/>
        <a:lstStyle/>
        <a:p>
          <a:endParaRPr lang="ru-RU"/>
        </a:p>
      </dgm:t>
    </dgm:pt>
    <dgm:pt modelId="{25E61228-6F9A-44E9-9698-22B44CDBA0E2}">
      <dgm:prSet phldrT="[Текст]" custT="1"/>
      <dgm:spPr/>
      <dgm:t>
        <a:bodyPr/>
        <a:lstStyle/>
        <a:p>
          <a:pPr marL="0" indent="0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600" dirty="0"/>
        </a:p>
      </dgm:t>
    </dgm:pt>
    <dgm:pt modelId="{9C506E97-A1DE-49D0-B065-96C98A3F9625}" type="parTrans" cxnId="{ABEF8610-0E75-4CBE-8C9E-0DC0713BCFFE}">
      <dgm:prSet/>
      <dgm:spPr/>
      <dgm:t>
        <a:bodyPr/>
        <a:lstStyle/>
        <a:p>
          <a:endParaRPr lang="ru-RU"/>
        </a:p>
      </dgm:t>
    </dgm:pt>
    <dgm:pt modelId="{DEB00A8C-590B-45E7-90BE-20D1D3166AE4}" type="sibTrans" cxnId="{ABEF8610-0E75-4CBE-8C9E-0DC0713BCFFE}">
      <dgm:prSet/>
      <dgm:spPr/>
      <dgm:t>
        <a:bodyPr/>
        <a:lstStyle/>
        <a:p>
          <a:endParaRPr lang="ru-RU"/>
        </a:p>
      </dgm:t>
    </dgm:pt>
    <dgm:pt modelId="{827CC425-662D-427A-B2A8-496AC8FB92C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Воспитание нравственных ценностей человека. Решение психолого-педагогических задач по воспитанию нравственных норм взаимоотношений , проявлению терпимости и чуткости.</a:t>
          </a:r>
        </a:p>
        <a:p>
          <a:pPr marL="0" indent="0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dirty="0" smtClean="0"/>
            <a:t> </a:t>
          </a:r>
          <a:endParaRPr lang="ru-RU" sz="1600" dirty="0"/>
        </a:p>
      </dgm:t>
    </dgm:pt>
    <dgm:pt modelId="{D6828014-FFD8-4412-B65B-CAA8687DA456}" type="parTrans" cxnId="{EAE7A328-4893-4D9B-8B10-5D36D4AE7F63}">
      <dgm:prSet/>
      <dgm:spPr/>
      <dgm:t>
        <a:bodyPr/>
        <a:lstStyle/>
        <a:p>
          <a:endParaRPr lang="ru-RU"/>
        </a:p>
      </dgm:t>
    </dgm:pt>
    <dgm:pt modelId="{7A51C72B-EC3A-4098-88AE-215ED1C028E8}" type="sibTrans" cxnId="{EAE7A328-4893-4D9B-8B10-5D36D4AE7F63}">
      <dgm:prSet/>
      <dgm:spPr/>
      <dgm:t>
        <a:bodyPr/>
        <a:lstStyle/>
        <a:p>
          <a:endParaRPr lang="ru-RU"/>
        </a:p>
      </dgm:t>
    </dgm:pt>
    <dgm:pt modelId="{EEAC9F4F-89FA-4881-B0DD-43B4BA316D6B}">
      <dgm:prSet phldrT="[Текст]" custT="1"/>
      <dgm:spPr/>
      <dgm:t>
        <a:bodyPr/>
        <a:lstStyle/>
        <a:p>
          <a:r>
            <a:rPr lang="ru-RU" sz="1600" dirty="0" smtClean="0"/>
            <a:t>Показать величие человека как существа мыслящего, творческого , нравственного. Выяснить основные противоречия , окружающие человека :жизнь-смерть, добро-зло, истинное - ложное,</a:t>
          </a:r>
          <a:endParaRPr lang="ru-RU" sz="1600" dirty="0"/>
        </a:p>
      </dgm:t>
    </dgm:pt>
    <dgm:pt modelId="{A55A2AAF-1B62-475B-904C-FFB1670E121D}" type="parTrans" cxnId="{3A61761D-504D-45A5-86BD-10431AF852A4}">
      <dgm:prSet/>
      <dgm:spPr/>
      <dgm:t>
        <a:bodyPr/>
        <a:lstStyle/>
        <a:p>
          <a:endParaRPr lang="ru-RU"/>
        </a:p>
      </dgm:t>
    </dgm:pt>
    <dgm:pt modelId="{8102426C-1DA0-47EF-B582-631E645C9C29}" type="sibTrans" cxnId="{3A61761D-504D-45A5-86BD-10431AF852A4}">
      <dgm:prSet/>
      <dgm:spPr/>
      <dgm:t>
        <a:bodyPr/>
        <a:lstStyle/>
        <a:p>
          <a:endParaRPr lang="ru-RU"/>
        </a:p>
      </dgm:t>
    </dgm:pt>
    <dgm:pt modelId="{EAF43411-BB07-49E9-A47B-67001AB2042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/>
        </a:p>
      </dgm:t>
    </dgm:pt>
    <dgm:pt modelId="{7DF54992-2DCA-40BF-9586-18EDE092A9E8}" type="parTrans" cxnId="{A3D21673-2408-4F1C-82FB-18246D49BC6A}">
      <dgm:prSet/>
      <dgm:spPr/>
    </dgm:pt>
    <dgm:pt modelId="{CA2F45CC-E097-400D-B693-A6F3991E131E}" type="sibTrans" cxnId="{A3D21673-2408-4F1C-82FB-18246D49BC6A}">
      <dgm:prSet/>
      <dgm:spPr/>
    </dgm:pt>
    <dgm:pt modelId="{EE71D293-3FB5-4AAC-8546-E32383FAC106}">
      <dgm:prSet phldrT="[Текст]" custT="1"/>
      <dgm:spPr/>
      <dgm:t>
        <a:bodyPr/>
        <a:lstStyle/>
        <a:p>
          <a:endParaRPr lang="ru-RU" sz="1600" dirty="0"/>
        </a:p>
      </dgm:t>
    </dgm:pt>
    <dgm:pt modelId="{EA7D835F-78A7-4E58-AFF1-54DFFEE9D4CB}" type="parTrans" cxnId="{E2B84D78-B3AC-40AF-8711-302E46495431}">
      <dgm:prSet/>
      <dgm:spPr/>
    </dgm:pt>
    <dgm:pt modelId="{F556650E-571C-4F2D-BA3D-30BC953F25A6}" type="sibTrans" cxnId="{E2B84D78-B3AC-40AF-8711-302E46495431}">
      <dgm:prSet/>
      <dgm:spPr/>
    </dgm:pt>
    <dgm:pt modelId="{F9E4DBC8-401E-4B13-9912-E03AE1536795}" type="pres">
      <dgm:prSet presAssocID="{0AC9A000-F9A0-47DD-B676-9557591C55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81DDB2-6E43-4F8F-86B1-5566033F4DE8}" type="pres">
      <dgm:prSet presAssocID="{6108848A-DFA4-42A5-B61E-3A6295473D5B}" presName="composite" presStyleCnt="0"/>
      <dgm:spPr/>
    </dgm:pt>
    <dgm:pt modelId="{C44969A9-7E0B-433F-888E-5A054E524611}" type="pres">
      <dgm:prSet presAssocID="{6108848A-DFA4-42A5-B61E-3A6295473D5B}" presName="parTx" presStyleLbl="alignNode1" presStyleIdx="0" presStyleCnt="3" custLinFactNeighborX="-103" custLinFactNeighborY="-181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E449C-4A48-4E96-BBC8-C94B291712FE}" type="pres">
      <dgm:prSet presAssocID="{6108848A-DFA4-42A5-B61E-3A6295473D5B}" presName="desTx" presStyleLbl="alignAccFollowNode1" presStyleIdx="0" presStyleCnt="3" custScaleY="108634" custLinFactNeighborX="-2952" custLinFactNeighborY="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AF00B-72FF-407B-BF54-575FC48CC2D4}" type="pres">
      <dgm:prSet presAssocID="{23AAAF46-70C7-45FE-A772-51C86E412B7E}" presName="space" presStyleCnt="0"/>
      <dgm:spPr/>
    </dgm:pt>
    <dgm:pt modelId="{183115BA-7B90-4A2E-91F5-696A5DEBD81C}" type="pres">
      <dgm:prSet presAssocID="{BF12D82D-3872-41EF-8096-4190C6DCC70D}" presName="composite" presStyleCnt="0"/>
      <dgm:spPr/>
    </dgm:pt>
    <dgm:pt modelId="{62EE68C0-AC85-471E-B785-D56A60570E05}" type="pres">
      <dgm:prSet presAssocID="{BF12D82D-3872-41EF-8096-4190C6DCC70D}" presName="parTx" presStyleLbl="alignNode1" presStyleIdx="1" presStyleCnt="3" custLinFactNeighborX="-2991" custLinFactNeighborY="-112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22916-E5F6-4FE1-9267-EA3C2B035CA8}" type="pres">
      <dgm:prSet presAssocID="{BF12D82D-3872-41EF-8096-4190C6DCC70D}" presName="desTx" presStyleLbl="alignAccFollowNode1" presStyleIdx="1" presStyleCnt="3" custScaleY="107319" custLinFactNeighborX="-2991" custLinFactNeighborY="5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BDA08-F191-4D0D-B6FB-22234F32EFF5}" type="pres">
      <dgm:prSet presAssocID="{110AD825-253C-4A8B-9EE8-0EC844BCB36D}" presName="space" presStyleCnt="0"/>
      <dgm:spPr/>
    </dgm:pt>
    <dgm:pt modelId="{5A468A51-94F4-4E35-8104-B7C48E41D648}" type="pres">
      <dgm:prSet presAssocID="{C9E5B587-F0EF-4210-AF53-0B6B980A9EBA}" presName="composite" presStyleCnt="0"/>
      <dgm:spPr/>
    </dgm:pt>
    <dgm:pt modelId="{30F74367-B59F-4885-8421-EBDBB478EA6E}" type="pres">
      <dgm:prSet presAssocID="{C9E5B587-F0EF-4210-AF53-0B6B980A9EBA}" presName="parTx" presStyleLbl="alignNode1" presStyleIdx="2" presStyleCnt="3" custLinFactNeighborX="-181" custLinFactNeighborY="-89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0BF7C-93A2-42AA-AFF7-7116D4622523}" type="pres">
      <dgm:prSet presAssocID="{C9E5B587-F0EF-4210-AF53-0B6B980A9EBA}" presName="desTx" presStyleLbl="alignAccFollowNode1" presStyleIdx="2" presStyleCnt="3" custScaleY="109600" custLinFactNeighborX="-181" custLinFactNeighborY="4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1A8F8A-81DF-4969-A0FE-C12CA1668D5B}" type="presOf" srcId="{BF12D82D-3872-41EF-8096-4190C6DCC70D}" destId="{62EE68C0-AC85-471E-B785-D56A60570E05}" srcOrd="0" destOrd="0" presId="urn:microsoft.com/office/officeart/2005/8/layout/hList1"/>
    <dgm:cxn modelId="{B1025139-F410-46A3-A159-9064B9FF12D0}" type="presOf" srcId="{C9E5B587-F0EF-4210-AF53-0B6B980A9EBA}" destId="{30F74367-B59F-4885-8421-EBDBB478EA6E}" srcOrd="0" destOrd="0" presId="urn:microsoft.com/office/officeart/2005/8/layout/hList1"/>
    <dgm:cxn modelId="{84075EBE-9FE8-4355-AEF7-0FDF788FAF7E}" srcId="{0AC9A000-F9A0-47DD-B676-9557591C5565}" destId="{BF12D82D-3872-41EF-8096-4190C6DCC70D}" srcOrd="1" destOrd="0" parTransId="{6569C8B0-20DB-4B52-9972-4D4597514A02}" sibTransId="{110AD825-253C-4A8B-9EE8-0EC844BCB36D}"/>
    <dgm:cxn modelId="{B0B19703-D99E-4A4C-BCA7-730738A6070E}" srcId="{0AC9A000-F9A0-47DD-B676-9557591C5565}" destId="{C9E5B587-F0EF-4210-AF53-0B6B980A9EBA}" srcOrd="2" destOrd="0" parTransId="{59D379C6-7741-409E-85BC-8ED693DF005F}" sibTransId="{AEDF83AD-E41F-41FD-AFD1-1FAA474DF32E}"/>
    <dgm:cxn modelId="{51C9B6F9-AE57-43AD-93CD-BDF364F9F1EE}" type="presOf" srcId="{EEAC9F4F-89FA-4881-B0DD-43B4BA316D6B}" destId="{1B50BF7C-93A2-42AA-AFF7-7116D4622523}" srcOrd="0" destOrd="2" presId="urn:microsoft.com/office/officeart/2005/8/layout/hList1"/>
    <dgm:cxn modelId="{F2C90727-8897-4615-BF9E-B7234A156C15}" srcId="{C9E5B587-F0EF-4210-AF53-0B6B980A9EBA}" destId="{0D557A6C-C185-4C4D-9A6F-BFF3A9D2B14F}" srcOrd="0" destOrd="0" parTransId="{B969838E-BB3A-4442-A2F4-7D0E026275DF}" sibTransId="{C0AE2476-20C2-4CF9-93AC-EF91D2A0FDE4}"/>
    <dgm:cxn modelId="{7034A16A-9F1D-4D5C-BCDB-035B7A04BB77}" srcId="{BF12D82D-3872-41EF-8096-4190C6DCC70D}" destId="{A3EAF437-0797-4781-81E3-4DE5DABCBDC2}" srcOrd="0" destOrd="0" parTransId="{215D2AA2-044E-4A93-A615-FEDF7CF8C79B}" sibTransId="{89C978FC-967A-4C69-A1E5-7785280E666A}"/>
    <dgm:cxn modelId="{411D4C72-11CC-413D-AF82-B777DCBDDE81}" type="presOf" srcId="{6108848A-DFA4-42A5-B61E-3A6295473D5B}" destId="{C44969A9-7E0B-433F-888E-5A054E524611}" srcOrd="0" destOrd="0" presId="urn:microsoft.com/office/officeart/2005/8/layout/hList1"/>
    <dgm:cxn modelId="{EAE7A328-4893-4D9B-8B10-5D36D4AE7F63}" srcId="{6108848A-DFA4-42A5-B61E-3A6295473D5B}" destId="{827CC425-662D-427A-B2A8-496AC8FB92C1}" srcOrd="2" destOrd="0" parTransId="{D6828014-FFD8-4412-B65B-CAA8687DA456}" sibTransId="{7A51C72B-EC3A-4098-88AE-215ED1C028E8}"/>
    <dgm:cxn modelId="{4D0C9695-0942-4B44-9090-6D120A8EB5AF}" type="presOf" srcId="{FCB6B8A4-11B8-49BE-84E9-2190FECF1B58}" destId="{15822916-E5F6-4FE1-9267-EA3C2B035CA8}" srcOrd="0" destOrd="2" presId="urn:microsoft.com/office/officeart/2005/8/layout/hList1"/>
    <dgm:cxn modelId="{47371CCB-2B16-4C9B-AB45-B5C1C4665BDB}" type="presOf" srcId="{A3EAF437-0797-4781-81E3-4DE5DABCBDC2}" destId="{15822916-E5F6-4FE1-9267-EA3C2B035CA8}" srcOrd="0" destOrd="0" presId="urn:microsoft.com/office/officeart/2005/8/layout/hList1"/>
    <dgm:cxn modelId="{E2B84D78-B3AC-40AF-8711-302E46495431}" srcId="{C9E5B587-F0EF-4210-AF53-0B6B980A9EBA}" destId="{EE71D293-3FB5-4AAC-8546-E32383FAC106}" srcOrd="1" destOrd="0" parTransId="{EA7D835F-78A7-4E58-AFF1-54DFFEE9D4CB}" sibTransId="{F556650E-571C-4F2D-BA3D-30BC953F25A6}"/>
    <dgm:cxn modelId="{3A61761D-504D-45A5-86BD-10431AF852A4}" srcId="{C9E5B587-F0EF-4210-AF53-0B6B980A9EBA}" destId="{EEAC9F4F-89FA-4881-B0DD-43B4BA316D6B}" srcOrd="2" destOrd="0" parTransId="{A55A2AAF-1B62-475B-904C-FFB1670E121D}" sibTransId="{8102426C-1DA0-47EF-B582-631E645C9C29}"/>
    <dgm:cxn modelId="{ABEF8610-0E75-4CBE-8C9E-0DC0713BCFFE}" srcId="{6108848A-DFA4-42A5-B61E-3A6295473D5B}" destId="{25E61228-6F9A-44E9-9698-22B44CDBA0E2}" srcOrd="0" destOrd="0" parTransId="{9C506E97-A1DE-49D0-B065-96C98A3F9625}" sibTransId="{DEB00A8C-590B-45E7-90BE-20D1D3166AE4}"/>
    <dgm:cxn modelId="{7DE8C8DC-80B6-4477-96FE-FD8DC987B5FA}" type="presOf" srcId="{EE71D293-3FB5-4AAC-8546-E32383FAC106}" destId="{1B50BF7C-93A2-42AA-AFF7-7116D4622523}" srcOrd="0" destOrd="1" presId="urn:microsoft.com/office/officeart/2005/8/layout/hList1"/>
    <dgm:cxn modelId="{A2FB675E-3325-4345-A648-2993239A61D8}" type="presOf" srcId="{827CC425-662D-427A-B2A8-496AC8FB92C1}" destId="{B1FE449C-4A48-4E96-BBC8-C94B291712FE}" srcOrd="0" destOrd="2" presId="urn:microsoft.com/office/officeart/2005/8/layout/hList1"/>
    <dgm:cxn modelId="{452B70EB-FE1F-4C0B-8762-3A80D095961E}" type="presOf" srcId="{81B87D9F-6000-4434-B45B-D3BC7E869B7D}" destId="{15822916-E5F6-4FE1-9267-EA3C2B035CA8}" srcOrd="0" destOrd="1" presId="urn:microsoft.com/office/officeart/2005/8/layout/hList1"/>
    <dgm:cxn modelId="{1FB56383-9F8E-4F01-9E9E-A232635DF28D}" type="presOf" srcId="{0AC9A000-F9A0-47DD-B676-9557591C5565}" destId="{F9E4DBC8-401E-4B13-9912-E03AE1536795}" srcOrd="0" destOrd="0" presId="urn:microsoft.com/office/officeart/2005/8/layout/hList1"/>
    <dgm:cxn modelId="{F930482E-DA86-4060-ADDF-0DCFAEBFACD1}" srcId="{0AC9A000-F9A0-47DD-B676-9557591C5565}" destId="{6108848A-DFA4-42A5-B61E-3A6295473D5B}" srcOrd="0" destOrd="0" parTransId="{09DD0535-61B6-416E-B48B-97C76E8EDD2B}" sibTransId="{23AAAF46-70C7-45FE-A772-51C86E412B7E}"/>
    <dgm:cxn modelId="{D3B5FD3B-4947-4FFA-B531-188EFEBC3139}" type="presOf" srcId="{0D557A6C-C185-4C4D-9A6F-BFF3A9D2B14F}" destId="{1B50BF7C-93A2-42AA-AFF7-7116D4622523}" srcOrd="0" destOrd="0" presId="urn:microsoft.com/office/officeart/2005/8/layout/hList1"/>
    <dgm:cxn modelId="{035750F9-AE32-4EA8-8D74-642A46307BAE}" type="presOf" srcId="{EAF43411-BB07-49E9-A47B-67001AB20427}" destId="{B1FE449C-4A48-4E96-BBC8-C94B291712FE}" srcOrd="0" destOrd="1" presId="urn:microsoft.com/office/officeart/2005/8/layout/hList1"/>
    <dgm:cxn modelId="{A7CD993C-B5FC-4E92-9833-095463284D64}" type="presOf" srcId="{25E61228-6F9A-44E9-9698-22B44CDBA0E2}" destId="{B1FE449C-4A48-4E96-BBC8-C94B291712FE}" srcOrd="0" destOrd="0" presId="urn:microsoft.com/office/officeart/2005/8/layout/hList1"/>
    <dgm:cxn modelId="{25130F68-AEA7-4B35-ACFD-D2C7FA1D90CA}" srcId="{BF12D82D-3872-41EF-8096-4190C6DCC70D}" destId="{FCB6B8A4-11B8-49BE-84E9-2190FECF1B58}" srcOrd="2" destOrd="0" parTransId="{DCCEBAA6-C61E-42CF-9C6D-3A9F62D470DB}" sibTransId="{B3E3E9A7-8BF9-4C5D-89F4-C11C0050FB93}"/>
    <dgm:cxn modelId="{A3D21673-2408-4F1C-82FB-18246D49BC6A}" srcId="{6108848A-DFA4-42A5-B61E-3A6295473D5B}" destId="{EAF43411-BB07-49E9-A47B-67001AB20427}" srcOrd="1" destOrd="0" parTransId="{7DF54992-2DCA-40BF-9586-18EDE092A9E8}" sibTransId="{CA2F45CC-E097-400D-B693-A6F3991E131E}"/>
    <dgm:cxn modelId="{3A8323D9-DCEF-490A-90A6-9842953F2287}" srcId="{BF12D82D-3872-41EF-8096-4190C6DCC70D}" destId="{81B87D9F-6000-4434-B45B-D3BC7E869B7D}" srcOrd="1" destOrd="0" parTransId="{62C44DEA-5954-404C-8076-1629E56DF49A}" sibTransId="{2B6C9786-9CCD-46E6-8AB8-3A90BEE79E44}"/>
    <dgm:cxn modelId="{0F1DA6C7-202E-49E1-9D8D-86FD456A4E2A}" type="presParOf" srcId="{F9E4DBC8-401E-4B13-9912-E03AE1536795}" destId="{F581DDB2-6E43-4F8F-86B1-5566033F4DE8}" srcOrd="0" destOrd="0" presId="urn:microsoft.com/office/officeart/2005/8/layout/hList1"/>
    <dgm:cxn modelId="{3FDEDB63-6193-4F39-9B39-965A07EADA6B}" type="presParOf" srcId="{F581DDB2-6E43-4F8F-86B1-5566033F4DE8}" destId="{C44969A9-7E0B-433F-888E-5A054E524611}" srcOrd="0" destOrd="0" presId="urn:microsoft.com/office/officeart/2005/8/layout/hList1"/>
    <dgm:cxn modelId="{25FF33AA-8399-4174-BBD2-4402883D971C}" type="presParOf" srcId="{F581DDB2-6E43-4F8F-86B1-5566033F4DE8}" destId="{B1FE449C-4A48-4E96-BBC8-C94B291712FE}" srcOrd="1" destOrd="0" presId="urn:microsoft.com/office/officeart/2005/8/layout/hList1"/>
    <dgm:cxn modelId="{17D6EF5C-546A-4AF8-B2C8-684ADE03D2EE}" type="presParOf" srcId="{F9E4DBC8-401E-4B13-9912-E03AE1536795}" destId="{695AF00B-72FF-407B-BF54-575FC48CC2D4}" srcOrd="1" destOrd="0" presId="urn:microsoft.com/office/officeart/2005/8/layout/hList1"/>
    <dgm:cxn modelId="{88B215CD-8F00-4D68-9015-3AC5240AF830}" type="presParOf" srcId="{F9E4DBC8-401E-4B13-9912-E03AE1536795}" destId="{183115BA-7B90-4A2E-91F5-696A5DEBD81C}" srcOrd="2" destOrd="0" presId="urn:microsoft.com/office/officeart/2005/8/layout/hList1"/>
    <dgm:cxn modelId="{9BD04FB2-D402-4C60-B2DE-95A911DE18C7}" type="presParOf" srcId="{183115BA-7B90-4A2E-91F5-696A5DEBD81C}" destId="{62EE68C0-AC85-471E-B785-D56A60570E05}" srcOrd="0" destOrd="0" presId="urn:microsoft.com/office/officeart/2005/8/layout/hList1"/>
    <dgm:cxn modelId="{9CE668A6-920E-40FD-8C8D-15A39FFE795D}" type="presParOf" srcId="{183115BA-7B90-4A2E-91F5-696A5DEBD81C}" destId="{15822916-E5F6-4FE1-9267-EA3C2B035CA8}" srcOrd="1" destOrd="0" presId="urn:microsoft.com/office/officeart/2005/8/layout/hList1"/>
    <dgm:cxn modelId="{2B75532C-0C4C-4515-9A0F-9E1273DA2E59}" type="presParOf" srcId="{F9E4DBC8-401E-4B13-9912-E03AE1536795}" destId="{7C7BDA08-F191-4D0D-B6FB-22234F32EFF5}" srcOrd="3" destOrd="0" presId="urn:microsoft.com/office/officeart/2005/8/layout/hList1"/>
    <dgm:cxn modelId="{0D707BF6-8B5C-4350-878C-EE27ABD13084}" type="presParOf" srcId="{F9E4DBC8-401E-4B13-9912-E03AE1536795}" destId="{5A468A51-94F4-4E35-8104-B7C48E41D648}" srcOrd="4" destOrd="0" presId="urn:microsoft.com/office/officeart/2005/8/layout/hList1"/>
    <dgm:cxn modelId="{58FF9BED-F141-4F15-9EA4-FC3CD591D2D6}" type="presParOf" srcId="{5A468A51-94F4-4E35-8104-B7C48E41D648}" destId="{30F74367-B59F-4885-8421-EBDBB478EA6E}" srcOrd="0" destOrd="0" presId="urn:microsoft.com/office/officeart/2005/8/layout/hList1"/>
    <dgm:cxn modelId="{9D436C0D-784A-4C15-ABBF-1190DC7D52D7}" type="presParOf" srcId="{5A468A51-94F4-4E35-8104-B7C48E41D648}" destId="{1B50BF7C-93A2-42AA-AFF7-7116D46225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2DD4C8-4F92-4DDD-A2A4-4BD749526762}">
      <dsp:nvSpPr>
        <dsp:cNvPr id="0" name=""/>
        <dsp:cNvSpPr/>
      </dsp:nvSpPr>
      <dsp:spPr>
        <a:xfrm rot="16200000">
          <a:off x="645027" y="-645027"/>
          <a:ext cx="2824745" cy="4114800"/>
        </a:xfrm>
        <a:prstGeom prst="round1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Обеспечение интеллектуального, духовно-нравственного, социокультурного, эстетического и физического развития детей,</a:t>
          </a:r>
          <a:br>
            <a:rPr lang="ru-RU" sz="1600" kern="1200" dirty="0" smtClean="0"/>
          </a:br>
          <a:r>
            <a:rPr lang="ru-RU" sz="1600" kern="1200" dirty="0" smtClean="0"/>
            <a:t>нравственное воспитание школьников.</a:t>
          </a:r>
          <a:br>
            <a:rPr lang="ru-RU" sz="1600" kern="1200" dirty="0" smtClean="0"/>
          </a:br>
          <a:endParaRPr lang="ru-RU" sz="1600" kern="1200" dirty="0"/>
        </a:p>
      </dsp:txBody>
      <dsp:txXfrm rot="16200000">
        <a:off x="998120" y="-998120"/>
        <a:ext cx="2118559" cy="4114800"/>
      </dsp:txXfrm>
    </dsp:sp>
    <dsp:sp modelId="{A1296AD5-4C15-4971-986C-E0FE2A5320F2}">
      <dsp:nvSpPr>
        <dsp:cNvPr id="0" name=""/>
        <dsp:cNvSpPr/>
      </dsp:nvSpPr>
      <dsp:spPr>
        <a:xfrm>
          <a:off x="4114800" y="0"/>
          <a:ext cx="4114800" cy="282474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Возрождение традиционной российской культуры, духовности и нравственности, исторической преемственности существования русского народа, восстановление роли православия в жизни и просвещении, укоренение основ </a:t>
          </a:r>
          <a:r>
            <a:rPr lang="ru-RU" sz="1600" kern="1200" dirty="0" err="1" smtClean="0"/>
            <a:t>отечественнного</a:t>
          </a:r>
          <a:r>
            <a:rPr lang="ru-RU" sz="1600" kern="1200" dirty="0" smtClean="0"/>
            <a:t> воспитания и педагогики.</a:t>
          </a:r>
          <a:br>
            <a:rPr lang="ru-RU" sz="1600" kern="1200" dirty="0" smtClean="0"/>
          </a:br>
          <a:endParaRPr lang="ru-RU" sz="1600" kern="1200" dirty="0"/>
        </a:p>
      </dsp:txBody>
      <dsp:txXfrm>
        <a:off x="4114800" y="0"/>
        <a:ext cx="4114800" cy="2118559"/>
      </dsp:txXfrm>
    </dsp:sp>
    <dsp:sp modelId="{E7087AF2-50CB-4415-A190-8517180E0AFA}">
      <dsp:nvSpPr>
        <dsp:cNvPr id="0" name=""/>
        <dsp:cNvSpPr/>
      </dsp:nvSpPr>
      <dsp:spPr>
        <a:xfrm rot="10800000">
          <a:off x="0" y="2824745"/>
          <a:ext cx="4114800" cy="282474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Вовлечение учащихся в систему дополнительного образования, раскрытие и развитие индивидуальных творческих способностей, </a:t>
          </a:r>
          <a:r>
            <a:rPr lang="ru-RU" sz="1600" kern="1200" dirty="0" err="1" smtClean="0"/>
            <a:t>коммуникативности</a:t>
          </a:r>
          <a:r>
            <a:rPr lang="ru-RU" sz="1600" kern="1200" dirty="0" smtClean="0"/>
            <a:t>, чувства прекрасного.</a:t>
          </a:r>
          <a:br>
            <a:rPr lang="ru-RU" sz="1600" kern="1200" dirty="0" smtClean="0"/>
          </a:br>
          <a:endParaRPr lang="ru-RU" sz="1600" kern="1200" dirty="0"/>
        </a:p>
      </dsp:txBody>
      <dsp:txXfrm rot="10800000">
        <a:off x="0" y="3530931"/>
        <a:ext cx="4114800" cy="2118559"/>
      </dsp:txXfrm>
    </dsp:sp>
    <dsp:sp modelId="{91C4771B-A9FB-4734-B85C-A16950C3DBA4}">
      <dsp:nvSpPr>
        <dsp:cNvPr id="0" name=""/>
        <dsp:cNvSpPr/>
      </dsp:nvSpPr>
      <dsp:spPr>
        <a:xfrm rot="5400000">
          <a:off x="4759827" y="2179718"/>
          <a:ext cx="2824745" cy="4114800"/>
        </a:xfrm>
        <a:prstGeom prst="round1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Возрождение патриотизма, гражданственности;</a:t>
          </a:r>
          <a:br>
            <a:rPr lang="ru-RU" sz="1600" kern="1200" dirty="0" smtClean="0"/>
          </a:br>
          <a:r>
            <a:rPr lang="ru-RU" sz="1600" kern="1200" dirty="0" smtClean="0"/>
            <a:t>изучении истории родного края;</a:t>
          </a:r>
          <a:br>
            <a:rPr lang="ru-RU" sz="1600" kern="1200" dirty="0" smtClean="0"/>
          </a:br>
          <a:r>
            <a:rPr lang="ru-RU" sz="1600" kern="1200" dirty="0" smtClean="0"/>
            <a:t> духовно-нравственное возрождение , восстановление роли православия в жизни и просвещении.</a:t>
          </a:r>
          <a:endParaRPr lang="ru-RU" sz="1600" kern="1200" dirty="0"/>
        </a:p>
      </dsp:txBody>
      <dsp:txXfrm rot="5400000">
        <a:off x="5112920" y="2532811"/>
        <a:ext cx="2118559" cy="4114800"/>
      </dsp:txXfrm>
    </dsp:sp>
    <dsp:sp modelId="{6232CAAB-C254-4F5B-91D7-104EF4543928}">
      <dsp:nvSpPr>
        <dsp:cNvPr id="0" name=""/>
        <dsp:cNvSpPr/>
      </dsp:nvSpPr>
      <dsp:spPr>
        <a:xfrm>
          <a:off x="2880359" y="2118559"/>
          <a:ext cx="2468880" cy="1412372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Цели и задачи</a:t>
          </a:r>
          <a:endParaRPr lang="ru-RU" sz="2800" kern="1200" dirty="0"/>
        </a:p>
      </dsp:txBody>
      <dsp:txXfrm>
        <a:off x="2880359" y="2118559"/>
        <a:ext cx="2468880" cy="14123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78C8F2-9EC4-453E-8BC0-EA21FC41D0E7}">
      <dsp:nvSpPr>
        <dsp:cNvPr id="0" name=""/>
        <dsp:cNvSpPr/>
      </dsp:nvSpPr>
      <dsp:spPr>
        <a:xfrm>
          <a:off x="2399103" y="1213"/>
          <a:ext cx="1796912" cy="1167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военно-патриотическое</a:t>
          </a:r>
          <a:endParaRPr lang="ru-RU" sz="1200" kern="1200" dirty="0"/>
        </a:p>
      </dsp:txBody>
      <dsp:txXfrm>
        <a:off x="2399103" y="1213"/>
        <a:ext cx="1796912" cy="1167993"/>
      </dsp:txXfrm>
    </dsp:sp>
    <dsp:sp modelId="{51431601-297D-46ED-97A1-3634D2F9A3C6}">
      <dsp:nvSpPr>
        <dsp:cNvPr id="0" name=""/>
        <dsp:cNvSpPr/>
      </dsp:nvSpPr>
      <dsp:spPr>
        <a:xfrm>
          <a:off x="962282" y="585210"/>
          <a:ext cx="4670554" cy="4670554"/>
        </a:xfrm>
        <a:custGeom>
          <a:avLst/>
          <a:gdLst/>
          <a:ahLst/>
          <a:cxnLst/>
          <a:rect l="0" t="0" r="0" b="0"/>
          <a:pathLst>
            <a:path>
              <a:moveTo>
                <a:pt x="3246099" y="184946"/>
              </a:moveTo>
              <a:arcTo wR="2335277" hR="2335277" stAng="17577373" swAng="19632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D6C040-56A6-44E6-924F-8FDF3789FCAC}">
      <dsp:nvSpPr>
        <dsp:cNvPr id="0" name=""/>
        <dsp:cNvSpPr/>
      </dsp:nvSpPr>
      <dsp:spPr>
        <a:xfrm>
          <a:off x="4620084" y="1614850"/>
          <a:ext cx="1796912" cy="1167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туристско-краеведческое </a:t>
          </a:r>
          <a:endParaRPr lang="ru-RU" sz="1600" kern="1200" dirty="0"/>
        </a:p>
      </dsp:txBody>
      <dsp:txXfrm>
        <a:off x="4620084" y="1614850"/>
        <a:ext cx="1796912" cy="1167993"/>
      </dsp:txXfrm>
    </dsp:sp>
    <dsp:sp modelId="{CE4F4B4E-1C94-4B25-9219-0C9041348939}">
      <dsp:nvSpPr>
        <dsp:cNvPr id="0" name=""/>
        <dsp:cNvSpPr/>
      </dsp:nvSpPr>
      <dsp:spPr>
        <a:xfrm>
          <a:off x="962282" y="585210"/>
          <a:ext cx="4670554" cy="4670554"/>
        </a:xfrm>
        <a:custGeom>
          <a:avLst/>
          <a:gdLst/>
          <a:ahLst/>
          <a:cxnLst/>
          <a:rect l="0" t="0" r="0" b="0"/>
          <a:pathLst>
            <a:path>
              <a:moveTo>
                <a:pt x="4667327" y="2212569"/>
              </a:moveTo>
              <a:arcTo wR="2335277" hR="2335277" stAng="21419280" swAng="21976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5429A-3E18-4732-BB70-C750CECB1038}">
      <dsp:nvSpPr>
        <dsp:cNvPr id="0" name=""/>
        <dsp:cNvSpPr/>
      </dsp:nvSpPr>
      <dsp:spPr>
        <a:xfrm>
          <a:off x="3771745" y="4225769"/>
          <a:ext cx="1796912" cy="1167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спортивно-оздоровительное</a:t>
          </a:r>
          <a:endParaRPr lang="ru-RU" sz="1600" kern="1200" dirty="0"/>
        </a:p>
      </dsp:txBody>
      <dsp:txXfrm>
        <a:off x="3771745" y="4225769"/>
        <a:ext cx="1796912" cy="1167993"/>
      </dsp:txXfrm>
    </dsp:sp>
    <dsp:sp modelId="{281076F3-183D-4392-9497-4DD27B5F5E30}">
      <dsp:nvSpPr>
        <dsp:cNvPr id="0" name=""/>
        <dsp:cNvSpPr/>
      </dsp:nvSpPr>
      <dsp:spPr>
        <a:xfrm>
          <a:off x="962282" y="585210"/>
          <a:ext cx="4670554" cy="4670554"/>
        </a:xfrm>
        <a:custGeom>
          <a:avLst/>
          <a:gdLst/>
          <a:ahLst/>
          <a:cxnLst/>
          <a:rect l="0" t="0" r="0" b="0"/>
          <a:pathLst>
            <a:path>
              <a:moveTo>
                <a:pt x="2800172" y="4623811"/>
              </a:moveTo>
              <a:arcTo wR="2335277" hR="2335277" stAng="4711028" swAng="13779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77243-C284-4BBD-B1A5-71C0D7235E99}">
      <dsp:nvSpPr>
        <dsp:cNvPr id="0" name=""/>
        <dsp:cNvSpPr/>
      </dsp:nvSpPr>
      <dsp:spPr>
        <a:xfrm>
          <a:off x="1026462" y="4225769"/>
          <a:ext cx="1796912" cy="1167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социально-проектное</a:t>
          </a:r>
          <a:endParaRPr lang="ru-RU" sz="1600" kern="1200" dirty="0"/>
        </a:p>
      </dsp:txBody>
      <dsp:txXfrm>
        <a:off x="1026462" y="4225769"/>
        <a:ext cx="1796912" cy="1167993"/>
      </dsp:txXfrm>
    </dsp:sp>
    <dsp:sp modelId="{4D4D44D1-E216-4B04-B277-1D29E89D2CA0}">
      <dsp:nvSpPr>
        <dsp:cNvPr id="0" name=""/>
        <dsp:cNvSpPr/>
      </dsp:nvSpPr>
      <dsp:spPr>
        <a:xfrm>
          <a:off x="962282" y="585210"/>
          <a:ext cx="4670554" cy="4670554"/>
        </a:xfrm>
        <a:custGeom>
          <a:avLst/>
          <a:gdLst/>
          <a:ahLst/>
          <a:cxnLst/>
          <a:rect l="0" t="0" r="0" b="0"/>
          <a:pathLst>
            <a:path>
              <a:moveTo>
                <a:pt x="390526" y="3628127"/>
              </a:moveTo>
              <a:arcTo wR="2335277" hR="2335277" stAng="8783066" swAng="21976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305629-0CCC-4448-B85F-8F21E3D4BE32}">
      <dsp:nvSpPr>
        <dsp:cNvPr id="0" name=""/>
        <dsp:cNvSpPr/>
      </dsp:nvSpPr>
      <dsp:spPr>
        <a:xfrm>
          <a:off x="178123" y="1614850"/>
          <a:ext cx="1796912" cy="1167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художественно-эстетическое</a:t>
          </a:r>
          <a:endParaRPr lang="ru-RU" sz="1600" kern="1200" dirty="0"/>
        </a:p>
      </dsp:txBody>
      <dsp:txXfrm>
        <a:off x="178123" y="1614850"/>
        <a:ext cx="1796912" cy="1167993"/>
      </dsp:txXfrm>
    </dsp:sp>
    <dsp:sp modelId="{A75946C6-EF9A-4B3E-8CDC-2520085661C5}">
      <dsp:nvSpPr>
        <dsp:cNvPr id="0" name=""/>
        <dsp:cNvSpPr/>
      </dsp:nvSpPr>
      <dsp:spPr>
        <a:xfrm>
          <a:off x="962282" y="585210"/>
          <a:ext cx="4670554" cy="4670554"/>
        </a:xfrm>
        <a:custGeom>
          <a:avLst/>
          <a:gdLst/>
          <a:ahLst/>
          <a:cxnLst/>
          <a:rect l="0" t="0" r="0" b="0"/>
          <a:pathLst>
            <a:path>
              <a:moveTo>
                <a:pt x="406618" y="1018540"/>
              </a:moveTo>
              <a:arcTo wR="2335277" hR="2335277" stAng="12859331" swAng="19632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77E48-A747-49FA-8610-4335799E31E6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50E8B-BC6F-4EA3-A9BE-A8A6ACDCA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D4F1C7-6F30-4601-9F47-B72C533756F8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0E8B-BC6F-4EA3-A9BE-A8A6ACDCAB7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3514C-286A-4DFB-AE7C-9CDB4F33B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diagramData" Target="../diagrams/data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openxmlformats.org/officeDocument/2006/relationships/image" Target="../media/image30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04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http://im2-tub-ru.yandex.net/i?id=191755654-60-72" TargetMode="External"/><Relationship Id="rId5" Type="http://schemas.openxmlformats.org/officeDocument/2006/relationships/image" Target="../media/image141.jpeg"/><Relationship Id="rId4" Type="http://schemas.openxmlformats.org/officeDocument/2006/relationships/hyperlink" Target="http://images.yandex.ru/yandsearch?ed=1&amp;text=%D0%BC%D0%BE%D0%BD%D0%BE%D0%BB%D0%BE%D0%B3%20%D0%90%D1%81%D1%81%D0%BE%D0%BB%D1%8C%20%D0%B8%D0%B7%20%D0%BF%D0%BE%D0%B2%D0%B5%D1%81%D1%82%D0%B8%20%D0%90.%D0%93%D1%80%D0%B8%D0%BD%D0%B0%20%22%D0%90%D0%BB%D1%8B%D0%B5%20%D0%9F%D0%B0%D1%80%D1%83%D1%81%D0%B0%22&amp;p=93&amp;img_url=www.kino-teatr.ru%2Fmovie%2Fkadr%2F198%2F118664.jpg&amp;rpt=simage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12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0" Type="http://schemas.openxmlformats.org/officeDocument/2006/relationships/hyperlink" Target="http://images.yandex.ru/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116013" y="692150"/>
            <a:ext cx="6985000" cy="540067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051" name="Picture 2" descr="D:\13773_920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70009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714356"/>
            <a:ext cx="7183399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928670"/>
            <a:ext cx="5572164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Проблема формирования системы духовно-нравственного воспитания в условиях сельского социокультурного образовательного комплекса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521495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Директор МБОУ СОШ №31 Богоявленская Г.А.</a:t>
            </a:r>
            <a:endParaRPr lang="ru-RU" sz="12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375" y="1844675"/>
            <a:ext cx="1800225" cy="18002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направления духовно-нравственного воспитания школьников</a:t>
            </a:r>
            <a:endParaRPr lang="ru-RU" dirty="0"/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idx="1"/>
          </p:nvPr>
        </p:nvGraphicFramePr>
        <p:xfrm>
          <a:off x="1331640" y="332656"/>
          <a:ext cx="659512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0" name="Picture 2" descr="D:\297_x_large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88913"/>
            <a:ext cx="18002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182563"/>
            <a:ext cx="8569325" cy="62055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4342" name="Picture 3" descr="D:\546645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8975" y="266700"/>
            <a:ext cx="1800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D:\sm_users_img-231227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3706813"/>
            <a:ext cx="1800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D:\lager_04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2275" y="422275"/>
            <a:ext cx="180022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5" descr="D:\Foto_na_pamjat-1-tn2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422275"/>
            <a:ext cx="1795463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8" descr="D:\st_image013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8363" y="3716338"/>
            <a:ext cx="1800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7" descr="D:\start02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9925" y="5157788"/>
            <a:ext cx="1836738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9" descr="D:\1331132072_pohod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1200" y="3262313"/>
            <a:ext cx="16605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0" descr="D:\childre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5111750"/>
            <a:ext cx="17605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1" descr="D:\umstvennoe-vospitanie-detei_sm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92275" y="3262313"/>
            <a:ext cx="15303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2" descr="D:\1cb0f0ae596a067bc6aa6d72a44fefd0.jpg[1]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79838" y="5826125"/>
            <a:ext cx="16557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" y="0"/>
            <a:ext cx="914039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чка 3"/>
          <p:cNvSpPr/>
          <p:nvPr/>
        </p:nvSpPr>
        <p:spPr>
          <a:xfrm>
            <a:off x="228600" y="1600200"/>
            <a:ext cx="8382000" cy="4953000"/>
          </a:xfrm>
          <a:prstGeom prst="plaque">
            <a:avLst/>
          </a:prstGeom>
          <a:gradFill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Развитие у учащихся гражданственности, патриотизма, формирование профессионально значимых качеств, умений и готовности к их активному проявлению в различных сферах жизни общества.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97795"/>
            <a:ext cx="31290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Лента лицом вниз 6"/>
          <p:cNvSpPr/>
          <p:nvPr/>
        </p:nvSpPr>
        <p:spPr>
          <a:xfrm>
            <a:off x="381000" y="152400"/>
            <a:ext cx="8534400" cy="1295400"/>
          </a:xfrm>
          <a:prstGeom prst="ribbon">
            <a:avLst/>
          </a:prstGeom>
          <a:gradFill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805544"/>
            <a:ext cx="3138055" cy="405245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1104900" stA="45000" endPos="40000" dist="342900" dir="5400000" sy="-100000" algn="bl" rotWithShape="0"/>
            <a:softEdge rad="444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/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1. Духовно-нравствен-</a:t>
            </a:r>
          </a:p>
          <a:p>
            <a:pPr algn="ctr"/>
            <a:r>
              <a:rPr lang="ru-RU" sz="3200" b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ное</a:t>
            </a:r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направление</a:t>
            </a:r>
            <a:endParaRPr lang="ru-RU" sz="32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128" y="2819400"/>
            <a:ext cx="3048000" cy="4038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5461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b="1" dirty="0">
                <a:latin typeface="Constantia" panose="02030602050306030303" pitchFamily="18" charset="0"/>
              </a:rPr>
              <a:t>2. Культурно-историческое направление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06836" y="2805544"/>
            <a:ext cx="2964873" cy="405245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7112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>
                <a:latin typeface="Constantia" panose="02030602050306030303" pitchFamily="18" charset="0"/>
              </a:rPr>
              <a:t>3. Гражданско-правовое направление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838200" y="1676400"/>
            <a:ext cx="869372" cy="1104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125190" y="1565562"/>
            <a:ext cx="879764" cy="1156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232072" y="1593271"/>
            <a:ext cx="914400" cy="1212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Лента лицом вниз 10"/>
          <p:cNvSpPr/>
          <p:nvPr/>
        </p:nvSpPr>
        <p:spPr>
          <a:xfrm>
            <a:off x="-41564" y="152400"/>
            <a:ext cx="9144000" cy="1524000"/>
          </a:xfrm>
          <a:prstGeom prst="ribbon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Военно-патриотическое воспитание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12345\Desktop\ФОТОГРАФИИ\таня фото\декабрь\фотки\IMG_20121225_1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171670" cy="29201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E:\О.Сер-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089292" cy="4913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0" name="Picture 2" descr="C:\Users\12345\AppData\Local\Temp\Rar$DI00.157\DSC_0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276600"/>
            <a:ext cx="36576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95603" y="5486400"/>
            <a:ext cx="3954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Духовно - нравственное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воспитание учащихся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воспитание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9458" name="Picture 2" descr="C:\Users\12345\Desktop\SAM_2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17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6" y="4357694"/>
            <a:ext cx="324853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Фото05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928802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2345\AppData\Local\Temp\Rar$DI00.557\9 м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214818"/>
            <a:ext cx="3765242" cy="242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2345\AppData\Local\Temp\Rar$DI04.749\9 мая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85926"/>
            <a:ext cx="3143272" cy="245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Гражданско-правовое направление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/>
              <a:t>                                                                                                                        </a:t>
            </a:r>
          </a:p>
          <a:p>
            <a:pPr algn="ctr">
              <a:buNone/>
            </a:pPr>
            <a:r>
              <a:rPr lang="ru-RU" sz="1600" dirty="0" smtClean="0"/>
              <a:t>                                                                                                                        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                                                                    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400" b="1" dirty="0" smtClean="0"/>
              <a:t>Присутствие на присяге</a:t>
            </a:r>
          </a:p>
        </p:txBody>
      </p:sp>
      <p:pic>
        <p:nvPicPr>
          <p:cNvPr id="3074" name="Picture 2" descr="F:\DSC03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2746">
            <a:off x="456872" y="1936200"/>
            <a:ext cx="2329027" cy="163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DSC03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00174"/>
            <a:ext cx="2286016" cy="211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прис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2368155" cy="171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м ин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4948" y="4543350"/>
            <a:ext cx="2544274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учения по пожарной безопасности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4523">
            <a:off x="6539968" y="2113150"/>
            <a:ext cx="2500330" cy="1534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F:\вч -спор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643446"/>
            <a:ext cx="2138214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21147582">
            <a:off x="234530" y="1545254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Встречи с командиром части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29058" y="1142984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Стрельбище 2014 г.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 rot="809093" flipH="1">
            <a:off x="7267368" y="1344483"/>
            <a:ext cx="1815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Всеобщая пожарная подготовка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99224" y="4012095"/>
            <a:ext cx="221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Посещение музея войсковой части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414338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Совместные спортивные игры</a:t>
            </a:r>
            <a:endParaRPr lang="ru-RU" sz="14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571480"/>
          <a:ext cx="8143932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Обои к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/>
                </a:solidFill>
                <a:latin typeface="Book Antiqua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Book Antiqua" pitchFamily="18" charset="0"/>
              </a:rPr>
            </a:br>
            <a:endParaRPr lang="ru-RU" sz="3200" b="1" i="1" dirty="0" smtClean="0">
              <a:solidFill>
                <a:schemeClr val="bg1"/>
              </a:solidFill>
            </a:endParaRPr>
          </a:p>
        </p:txBody>
      </p:sp>
      <p:sp>
        <p:nvSpPr>
          <p:cNvPr id="10244" name="Содержимое 4"/>
          <p:cNvSpPr>
            <a:spLocks noGrp="1"/>
          </p:cNvSpPr>
          <p:nvPr>
            <p:ph idx="1"/>
          </p:nvPr>
        </p:nvSpPr>
        <p:spPr>
          <a:xfrm>
            <a:off x="685800" y="304800"/>
            <a:ext cx="7772400" cy="589915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Программа  «Как прекрасен этот мир»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 - формировать  художественную культуру учащихся как неотъемлемую часть культуры духовной, т. е. культуры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мироотношений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выработанных поколениями.</a:t>
            </a:r>
          </a:p>
          <a:p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- научить детей понимать прекрасное;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развивать способность чувствовать, правильно понимать и оценивать красоту в окружающей  действительности;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воспитывать любовь к  окружающему миру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45" name="Рисунок 4" descr="на саайт (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953000"/>
            <a:ext cx="182086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Обои к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 descr="C:\Documents and Settings\User\Рабочий стол\солнышко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-609600"/>
            <a:ext cx="4762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                                         </a:t>
            </a:r>
            <a:r>
              <a:rPr lang="ru-RU" sz="3600" i="1" dirty="0" smtClean="0">
                <a:solidFill>
                  <a:srgbClr val="C00000"/>
                </a:solidFill>
              </a:rPr>
              <a:t>Изостудия «Палитра».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8600" y="2057400"/>
            <a:ext cx="3505200" cy="2438400"/>
          </a:xfrm>
          <a:ln w="95250" cap="rnd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bevel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276600"/>
            <a:ext cx="3995744" cy="3090874"/>
          </a:xfrm>
          <a:prstGeom prst="rect">
            <a:avLst/>
          </a:prstGeom>
          <a:noFill/>
          <a:ln w="95250">
            <a:gradFill flip="none" rotWithShape="1">
              <a:gsLst>
                <a:gs pos="0">
                  <a:srgbClr val="92D050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  <a:headEnd/>
            <a:tailEnd/>
          </a:ln>
          <a:effectLst/>
        </p:spPr>
      </p:pic>
      <p:pic>
        <p:nvPicPr>
          <p:cNvPr id="12295" name="Picture 3" descr="D:\с рабочего стола\классный класный\новые анимашки\новые анимашечки\художник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352800"/>
            <a:ext cx="28336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97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chemeClr val="bg1"/>
                </a:solidFill>
              </a:rPr>
              <a:t>Нормативно-правовой и документальной основой площадки являются: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D:\s9290198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4130675"/>
            <a:ext cx="1519237" cy="2376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7" name="Picture 3" descr="D:\1291191819_zakon-ob-obrazovanii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420938"/>
            <a:ext cx="1511300" cy="2376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9" name="Picture 5" descr="D:\semeinii_185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2371725"/>
            <a:ext cx="1439862" cy="23764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8" name="Picture 4" descr="D:\194758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283075"/>
            <a:ext cx="1441450" cy="23764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3887788" y="2420938"/>
            <a:ext cx="1404937" cy="237648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ПРОГРАММА развития МБОУ СОШ № 31</a:t>
            </a:r>
          </a:p>
        </p:txBody>
      </p:sp>
      <p:pic>
        <p:nvPicPr>
          <p:cNvPr id="1030" name="Picture 6" descr="D:\0007-007-Kontseptsija-dukhovno-nravstvennogo-razvitija-i-vospitanija-lichnosti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4189413"/>
            <a:ext cx="1366838" cy="2376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5543550" y="2420938"/>
            <a:ext cx="1404938" cy="2376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Положение о сельском </a:t>
            </a:r>
            <a:r>
              <a:rPr lang="ru-RU" sz="1200" dirty="0" err="1"/>
              <a:t>социокуль</a:t>
            </a:r>
            <a:r>
              <a:rPr lang="ru-RU" sz="1200" dirty="0"/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/>
              <a:t>турном</a:t>
            </a:r>
            <a:r>
              <a:rPr lang="ru-RU" sz="1200" dirty="0"/>
              <a:t> образ. комплексе МБОУ СОШ № 31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3800" y="4283075"/>
            <a:ext cx="1368425" cy="216535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УСТАВ МБОУ СОШ № 31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00900" y="2376488"/>
            <a:ext cx="1366838" cy="2266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ПРИКАЗ </a:t>
            </a:r>
            <a:r>
              <a:rPr lang="ru-RU" sz="1600" dirty="0"/>
              <a:t>Управления образования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6338" y="4491038"/>
            <a:ext cx="1295400" cy="2168525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Положение о рабочей группе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20000" y="4283075"/>
            <a:ext cx="1225550" cy="2212975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/>
              <a:t>Приказ по школе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nsportal.ru/sites/default/files/styles/media_gallery_thumbnail/public/cimg5136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2071702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Открыть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714356"/>
            <a:ext cx="185738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Открыть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2857496"/>
            <a:ext cx="2428891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http://nsportal.ru/sites/default/files/styles/square_thumbnail/public/cimg5403_2.jpg?itok=Li1yHch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857232"/>
            <a:ext cx="2357454" cy="2357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http://nsportal.ru/sites/default/files/styles/square_thumbnail/public/cimg5418_0.jpg?itok=MeT_y_V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714620"/>
            <a:ext cx="24384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http://nsportal.ru/sites/default/files/styles/square_thumbnail/public/cimg5419_1.jpg?itok=-TuBebj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1428736"/>
            <a:ext cx="2147886" cy="197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6" descr="на саайт (7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4214818"/>
            <a:ext cx="1394077" cy="10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472" y="4929198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Открытый урок на областном семинаре «Милый сердцу уголок. Пейзаж родной земли».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5008" y="514351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Выставка в городской библиотеке «Как прекрасен этот мир».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Desktop\Календари знаменательных дат\ОПЫТ РАБОТЫ\012.jpg"/>
          <p:cNvPicPr>
            <a:picLocks noChangeAspect="1" noChangeArrowheads="1"/>
          </p:cNvPicPr>
          <p:nvPr/>
        </p:nvPicPr>
        <p:blipFill>
          <a:blip r:embed="rId2" cstate="print"/>
          <a:srcRect r="4660" b="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17475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Программа «Мир моей души».</a:t>
            </a:r>
          </a:p>
          <a:p>
            <a:pPr>
              <a:buNone/>
            </a:pPr>
            <a:r>
              <a:rPr lang="ru-RU" dirty="0" smtClean="0"/>
              <a:t>Цель:</a:t>
            </a:r>
          </a:p>
          <a:p>
            <a:r>
              <a:rPr lang="ru-RU" dirty="0" smtClean="0"/>
              <a:t>     формирование духовно-нравственной культуры школьника в процессе интеграции деятельности учителя — словесника и социума.</a:t>
            </a:r>
          </a:p>
          <a:p>
            <a:r>
              <a:rPr lang="ru-RU" dirty="0" smtClean="0"/>
              <a:t>Задачи: </a:t>
            </a:r>
          </a:p>
          <a:p>
            <a:r>
              <a:rPr lang="ru-RU" dirty="0" smtClean="0"/>
              <a:t>-воспитание базовых национальных ценностей через включение учащихся в систему гражданско-патриотического и духовно-нравственного воспитания;</a:t>
            </a:r>
          </a:p>
          <a:p>
            <a:r>
              <a:rPr lang="ru-RU" dirty="0" smtClean="0"/>
              <a:t> -организация и развитие ученического коллектива на принципах духовности нравственности, толерантности.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AM_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013176"/>
            <a:ext cx="2880320" cy="18448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Фото2877.jpg"/>
          <p:cNvPicPr>
            <a:picLocks noChangeAspect="1"/>
          </p:cNvPicPr>
          <p:nvPr/>
        </p:nvPicPr>
        <p:blipFill>
          <a:blip r:embed="rId3" cstate="print"/>
          <a:srcRect l="12200" r="37400" b="-3812"/>
          <a:stretch>
            <a:fillRect/>
          </a:stretch>
        </p:blipFill>
        <p:spPr>
          <a:xfrm>
            <a:off x="6300192" y="2852936"/>
            <a:ext cx="1728192" cy="19578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Фото0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242" y="3332989"/>
            <a:ext cx="2643758" cy="352501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 descr="Фото19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196752"/>
            <a:ext cx="3528392" cy="25202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 descr="UcR1_XUea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843808" cy="33569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Monotype Corsiva" pitchFamily="66" charset="0"/>
              </a:rPr>
              <a:t>                                   «</a:t>
            </a:r>
            <a:r>
              <a:rPr lang="ru-RU" sz="2400" dirty="0">
                <a:latin typeface="Monotype Corsiva" pitchFamily="66" charset="0"/>
              </a:rPr>
              <a:t>Не имеющий милосердия перестает быть человеком»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                                                                                                Иоанн</a:t>
            </a:r>
            <a:r>
              <a:rPr lang="ru-RU" sz="2400" dirty="0">
                <a:latin typeface="Monotype Corsiva" pitchFamily="66" charset="0"/>
              </a:rPr>
              <a:t> Златоуст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7643192" cy="47853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>
                <a:latin typeface="Monotype Corsiva" pitchFamily="66" charset="0"/>
              </a:rPr>
              <a:t>     Познай</a:t>
            </a:r>
            <a:r>
              <a:rPr lang="ru-RU" i="1" dirty="0">
                <a:latin typeface="Monotype Corsiva" pitchFamily="66" charset="0"/>
              </a:rPr>
              <a:t>, где свет, - поймешь, где тьма.</a:t>
            </a:r>
            <a:br>
              <a:rPr lang="ru-RU" i="1" dirty="0">
                <a:latin typeface="Monotype Corsiva" pitchFamily="66" charset="0"/>
              </a:rPr>
            </a:br>
            <a:r>
              <a:rPr lang="ru-RU" i="1" dirty="0" smtClean="0">
                <a:latin typeface="Monotype Corsiva" pitchFamily="66" charset="0"/>
              </a:rPr>
              <a:t>Пускай </a:t>
            </a:r>
            <a:r>
              <a:rPr lang="ru-RU" i="1" dirty="0">
                <a:latin typeface="Monotype Corsiva" pitchFamily="66" charset="0"/>
              </a:rPr>
              <a:t>же все пройдет неспешно, </a:t>
            </a:r>
            <a:br>
              <a:rPr lang="ru-RU" i="1" dirty="0">
                <a:latin typeface="Monotype Corsiva" pitchFamily="66" charset="0"/>
              </a:rPr>
            </a:br>
            <a:r>
              <a:rPr lang="ru-RU" i="1" dirty="0" smtClean="0">
                <a:latin typeface="Monotype Corsiva" pitchFamily="66" charset="0"/>
              </a:rPr>
              <a:t>Что </a:t>
            </a:r>
            <a:r>
              <a:rPr lang="ru-RU" i="1" dirty="0">
                <a:latin typeface="Monotype Corsiva" pitchFamily="66" charset="0"/>
              </a:rPr>
              <a:t>в мире свято, что в нем грешно,</a:t>
            </a:r>
            <a:br>
              <a:rPr lang="ru-RU" i="1" dirty="0">
                <a:latin typeface="Monotype Corsiva" pitchFamily="66" charset="0"/>
              </a:rPr>
            </a:br>
            <a:r>
              <a:rPr lang="ru-RU" i="1" dirty="0" smtClean="0">
                <a:latin typeface="Monotype Corsiva" pitchFamily="66" charset="0"/>
              </a:rPr>
              <a:t>Сквозь </a:t>
            </a:r>
            <a:r>
              <a:rPr lang="ru-RU" i="1" dirty="0">
                <a:latin typeface="Monotype Corsiva" pitchFamily="66" charset="0"/>
              </a:rPr>
              <a:t>жар души, сквозь хлад ума.</a:t>
            </a:r>
            <a:br>
              <a:rPr lang="ru-RU" i="1" dirty="0">
                <a:latin typeface="Monotype Corsiva" pitchFamily="66" charset="0"/>
              </a:rPr>
            </a:br>
            <a:r>
              <a:rPr lang="ru-RU" i="1" dirty="0" smtClean="0">
                <a:latin typeface="Monotype Corsiva" pitchFamily="66" charset="0"/>
              </a:rPr>
              <a:t>А.Блок</a:t>
            </a:r>
          </a:p>
          <a:p>
            <a:pPr>
              <a:buNone/>
            </a:pPr>
            <a:r>
              <a:rPr lang="ru-RU" i="1" dirty="0" smtClean="0">
                <a:latin typeface="Monotype Corsiva" pitchFamily="66" charset="0"/>
              </a:rPr>
              <a:t>     У </a:t>
            </a:r>
            <a:r>
              <a:rPr lang="ru-RU" i="1" dirty="0">
                <a:latin typeface="Monotype Corsiva" pitchFamily="66" charset="0"/>
              </a:rPr>
              <a:t>литературы одна цель - помочь </a:t>
            </a:r>
            <a:r>
              <a:rPr lang="ru-RU" i="1" dirty="0" smtClean="0">
                <a:latin typeface="Monotype Corsiva" pitchFamily="66" charset="0"/>
              </a:rPr>
              <a:t>             человеку</a:t>
            </a:r>
            <a:r>
              <a:rPr lang="ru-RU" i="1" dirty="0">
                <a:latin typeface="Monotype Corsiva" pitchFamily="66" charset="0"/>
              </a:rPr>
              <a:t>, дохнуть на него при чтении </a:t>
            </a:r>
            <a:r>
              <a:rPr lang="ru-RU" i="1" dirty="0" smtClean="0">
                <a:latin typeface="Monotype Corsiva" pitchFamily="66" charset="0"/>
              </a:rPr>
              <a:t>     книги </a:t>
            </a:r>
            <a:r>
              <a:rPr lang="ru-RU" i="1" dirty="0">
                <a:latin typeface="Monotype Corsiva" pitchFamily="66" charset="0"/>
              </a:rPr>
              <a:t>теплом и добром</a:t>
            </a:r>
            <a:r>
              <a:rPr lang="ru-RU" i="1" dirty="0" smtClean="0">
                <a:latin typeface="Monotype Corsiva" pitchFamily="66" charset="0"/>
              </a:rPr>
              <a:t>. </a:t>
            </a:r>
          </a:p>
          <a:p>
            <a:pPr>
              <a:buNone/>
            </a:pPr>
            <a:r>
              <a:rPr lang="ru-RU" i="1" dirty="0">
                <a:latin typeface="Monotype Corsiva" pitchFamily="66" charset="0"/>
              </a:rPr>
              <a:t> </a:t>
            </a:r>
            <a:r>
              <a:rPr lang="ru-RU" i="1" dirty="0" smtClean="0">
                <a:latin typeface="Monotype Corsiva" pitchFamily="66" charset="0"/>
              </a:rPr>
              <a:t>                                      В.Распутин </a:t>
            </a:r>
            <a:r>
              <a:rPr lang="ru-RU" i="1" dirty="0">
                <a:latin typeface="Monotype Corsiva" pitchFamily="66" charset="0"/>
              </a:rPr>
              <a:t/>
            </a:r>
            <a:br>
              <a:rPr lang="ru-RU" i="1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5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5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Проект «Мир души моей…»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 В ходе работы над которым был создан сборник   стихотворений  , сочинённых учащимися творческого объединения «Фантазия» . </a:t>
            </a:r>
            <a:endParaRPr lang="ru-RU" sz="2000" dirty="0"/>
          </a:p>
        </p:txBody>
      </p:sp>
      <p:pic>
        <p:nvPicPr>
          <p:cNvPr id="4" name="Рисунок 3" descr="DSC03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357429"/>
            <a:ext cx="2786082" cy="4500571"/>
          </a:xfrm>
          <a:prstGeom prst="rect">
            <a:avLst/>
          </a:prstGeom>
        </p:spPr>
      </p:pic>
      <p:pic>
        <p:nvPicPr>
          <p:cNvPr id="6" name="Рисунок 5" descr="DSC03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5478" y="2714620"/>
            <a:ext cx="323852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34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2928934"/>
            <a:ext cx="250033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34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4714884"/>
            <a:ext cx="2785818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Экскурсионная деятельность и внеклассные мероприятия – неотъемлемая часть духовно-нравственного воспитания школьников по программе «Мир моей души».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5" name="Picture 3" descr="G:\DCIM\101MSDCF\DSC03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3116"/>
            <a:ext cx="2643174" cy="198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G:\DCIM\101MSDCF\DSC033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143380"/>
            <a:ext cx="240028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0452.JPG"/>
          <p:cNvPicPr>
            <a:picLocks noChangeAspect="1"/>
          </p:cNvPicPr>
          <p:nvPr/>
        </p:nvPicPr>
        <p:blipFill>
          <a:blip r:embed="rId4" cstate="print"/>
          <a:srcRect l="20863" r="23225" b="6951"/>
          <a:stretch>
            <a:fillRect/>
          </a:stretch>
        </p:blipFill>
        <p:spPr>
          <a:xfrm>
            <a:off x="4643438" y="1357298"/>
            <a:ext cx="219361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0449.JPG"/>
          <p:cNvPicPr>
            <a:picLocks noChangeAspect="1"/>
          </p:cNvPicPr>
          <p:nvPr/>
        </p:nvPicPr>
        <p:blipFill>
          <a:blip r:embed="rId5" cstate="print"/>
          <a:srcRect r="20075"/>
          <a:stretch>
            <a:fillRect/>
          </a:stretch>
        </p:blipFill>
        <p:spPr>
          <a:xfrm>
            <a:off x="4135417" y="3214686"/>
            <a:ext cx="208064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0451.JPG"/>
          <p:cNvPicPr>
            <a:picLocks noChangeAspect="1"/>
          </p:cNvPicPr>
          <p:nvPr/>
        </p:nvPicPr>
        <p:blipFill>
          <a:blip r:embed="rId6" cstate="print"/>
          <a:srcRect l="9206" t="9051" r="17150" b="11151"/>
          <a:stretch>
            <a:fillRect/>
          </a:stretch>
        </p:blipFill>
        <p:spPr>
          <a:xfrm>
            <a:off x="3976627" y="4929198"/>
            <a:ext cx="223844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34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290" y="142873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наталья\Desktop\Календари знаменательных дат\ОПЫТ РАБОТЫ\Бегенева Дарья\Фото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2714620"/>
            <a:ext cx="2214579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наталья\Desktop\Календари знаменательных дат\ОПЫТ РАБОТЫ\волохово.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4831600"/>
            <a:ext cx="1500198" cy="202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наталья\Desktop\Календари знаменательных дат\ОПЫТ РАБОТЫ\f3132dc927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3643314"/>
            <a:ext cx="2059130" cy="207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Социально-проектное направление духовно-нравственного воспитания школьников МБОУ СОШ № 31 представлено следующими программами</a:t>
            </a:r>
            <a:r>
              <a:rPr lang="ru-RU" sz="1800" dirty="0" smtClean="0">
                <a:solidFill>
                  <a:srgbClr val="C00000"/>
                </a:solidFill>
              </a:rPr>
              <a:t>: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«В мир русской народной культуры»- учитель начальных классов Кобозева Г.Н.</a:t>
            </a:r>
          </a:p>
          <a:p>
            <a:pPr marL="457200" indent="-457200">
              <a:buAutoNum type="arabicPeriod"/>
            </a:pP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2. « По следам истории родного края»- учитель английского языка Семичастнова М.А.</a:t>
            </a: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57562"/>
            <a:ext cx="3786214" cy="278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2423" r="12423"/>
          <a:stretch>
            <a:fillRect/>
          </a:stretch>
        </p:blipFill>
        <p:spPr bwMode="auto">
          <a:xfrm>
            <a:off x="5000628" y="3143248"/>
            <a:ext cx="1928826" cy="210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2" descr="C:\Users\User\Desktop\Яковлева\карта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71" b="26728"/>
          <a:stretch/>
        </p:blipFill>
        <p:spPr bwMode="auto">
          <a:xfrm>
            <a:off x="6786578" y="2928934"/>
            <a:ext cx="2143108" cy="200026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msung\Desktop\002.jpg"/>
          <p:cNvPicPr>
            <a:picLocks noChangeAspect="1" noChangeArrowheads="1"/>
          </p:cNvPicPr>
          <p:nvPr/>
        </p:nvPicPr>
        <p:blipFill>
          <a:blip r:embed="rId5" cstate="print"/>
          <a:srcRect r="2566"/>
          <a:stretch>
            <a:fillRect/>
          </a:stretch>
        </p:blipFill>
        <p:spPr bwMode="auto">
          <a:xfrm rot="10800000">
            <a:off x="6143636" y="4500570"/>
            <a:ext cx="1571636" cy="17859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12423" r="12423"/>
          <a:stretch>
            <a:fillRect/>
          </a:stretch>
        </p:blipFill>
        <p:spPr bwMode="auto">
          <a:xfrm>
            <a:off x="5000628" y="4786322"/>
            <a:ext cx="157163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7" cstate="print"/>
          <a:srcRect l="12423" r="12423"/>
          <a:stretch>
            <a:fillRect/>
          </a:stretch>
        </p:blipFill>
        <p:spPr bwMode="auto">
          <a:xfrm>
            <a:off x="7143768" y="4857760"/>
            <a:ext cx="2000232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 программы «В мир русской народной культуры».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85926"/>
            <a:ext cx="8229600" cy="4656869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 Изучение традиций русской народной культуры  в форме игры-путешествия «В мир русской народной культуры». </a:t>
            </a:r>
          </a:p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- воспитание любви к своей земле, к своему народу;</a:t>
            </a:r>
          </a:p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- приобщение к истокам культурных традиций русского народа;</a:t>
            </a:r>
          </a:p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- пробуждение интереса к русскому фольклору, старинным русским праздникам.</a:t>
            </a:r>
          </a:p>
          <a:p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46512" y="2438028"/>
            <a:ext cx="2448272" cy="2160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Предмет изучения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00808"/>
            <a:ext cx="129614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Детский фольклор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356992"/>
            <a:ext cx="1296144" cy="10081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Народная одежда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085184"/>
            <a:ext cx="1368152" cy="100811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Народная медицина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44096" y="1700808"/>
            <a:ext cx="1396256" cy="93610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Русские народные песни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44096" y="3319140"/>
            <a:ext cx="1396256" cy="10459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казки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35896" y="5128704"/>
            <a:ext cx="1486644" cy="11304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Обряды и обычаи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44096" y="5178896"/>
            <a:ext cx="1396256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Народная кухня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908720"/>
            <a:ext cx="1440160" cy="10073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 П И</a:t>
            </a:r>
            <a:endParaRPr lang="ru-RU" sz="28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051720" y="1412776"/>
            <a:ext cx="122413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1907704" y="3573016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123728" y="4293096"/>
            <a:ext cx="122413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0"/>
          </p:cNvCxnSpPr>
          <p:nvPr/>
        </p:nvCxnSpPr>
        <p:spPr>
          <a:xfrm>
            <a:off x="4283968" y="4653136"/>
            <a:ext cx="95250" cy="475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6"/>
          </p:cNvCxnSpPr>
          <p:nvPr/>
        </p:nvCxnSpPr>
        <p:spPr>
          <a:xfrm>
            <a:off x="5494784" y="3518148"/>
            <a:ext cx="805408" cy="486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220072" y="5589240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5292080" y="2204864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5" idx="3"/>
            <a:endCxn id="11" idx="1"/>
          </p:cNvCxnSpPr>
          <p:nvPr/>
        </p:nvCxnSpPr>
        <p:spPr>
          <a:xfrm>
            <a:off x="5148064" y="1412416"/>
            <a:ext cx="1196032" cy="756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олнце 36"/>
          <p:cNvSpPr/>
          <p:nvPr/>
        </p:nvSpPr>
        <p:spPr>
          <a:xfrm>
            <a:off x="2555776" y="2510036"/>
            <a:ext cx="3456384" cy="2016224"/>
          </a:xfrm>
          <a:prstGeom prst="sun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Предмет изучения данной программы</a:t>
            </a:r>
            <a:endParaRPr lang="ru-RU" sz="2000" dirty="0">
              <a:solidFill>
                <a:srgbClr val="FFC00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1043608" y="2708920"/>
            <a:ext cx="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8" idx="0"/>
          </p:cNvCxnSpPr>
          <p:nvPr/>
        </p:nvCxnSpPr>
        <p:spPr>
          <a:xfrm>
            <a:off x="1043608" y="4437112"/>
            <a:ext cx="180020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13" idx="1"/>
          </p:cNvCxnSpPr>
          <p:nvPr/>
        </p:nvCxnSpPr>
        <p:spPr>
          <a:xfrm flipV="1">
            <a:off x="1979712" y="5693916"/>
            <a:ext cx="1656184" cy="393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3" idx="3"/>
          </p:cNvCxnSpPr>
          <p:nvPr/>
        </p:nvCxnSpPr>
        <p:spPr>
          <a:xfrm flipV="1">
            <a:off x="5122540" y="5661248"/>
            <a:ext cx="1177652" cy="326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4" idx="0"/>
          </p:cNvCxnSpPr>
          <p:nvPr/>
        </p:nvCxnSpPr>
        <p:spPr>
          <a:xfrm flipH="1" flipV="1">
            <a:off x="6948264" y="4293096"/>
            <a:ext cx="93960" cy="8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6876256" y="2708920"/>
            <a:ext cx="216024" cy="5040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15" idx="2"/>
          </p:cNvCxnSpPr>
          <p:nvPr/>
        </p:nvCxnSpPr>
        <p:spPr>
          <a:xfrm flipV="1">
            <a:off x="4427984" y="1916112"/>
            <a:ext cx="0" cy="4327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9040236"/>
      </p:ext>
    </p:extLst>
  </p:cSld>
  <p:clrMapOvr>
    <a:masterClrMapping/>
  </p:clrMapOvr>
  <p:transition advTm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8" grpId="0" build="p" animBg="1"/>
      <p:bldP spid="11" grpId="0" build="p" animBg="1"/>
      <p:bldP spid="12" grpId="0" build="p" animBg="1"/>
      <p:bldP spid="13" grpId="0" build="p" animBg="1"/>
      <p:bldP spid="14" grpId="0" build="p" animBg="1"/>
      <p:bldP spid="15" grpId="0" build="p" animBg="1"/>
      <p:bldP spid="37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Программа реализуется в виде игры-путешествия с 1 по 4 классы.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28736"/>
          <a:ext cx="892971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86847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Достижения и результаты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10" descr="E:\DSC094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74"/>
          <a:stretch/>
        </p:blipFill>
        <p:spPr bwMode="auto">
          <a:xfrm rot="21004423">
            <a:off x="0" y="2143116"/>
            <a:ext cx="3136206" cy="142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093959">
            <a:off x="245727" y="3499000"/>
            <a:ext cx="295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 «Весёлая ярмарка».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 rot="889233">
            <a:off x="6772773" y="2149310"/>
            <a:ext cx="2455470" cy="132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981526">
            <a:off x="6874923" y="3432014"/>
            <a:ext cx="2183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 «Русская песня – душа народа</a:t>
            </a:r>
            <a:endParaRPr lang="ru-RU" dirty="0"/>
          </a:p>
        </p:txBody>
      </p:sp>
      <p:pic>
        <p:nvPicPr>
          <p:cNvPr id="12" name="Picture 4" descr="E:\кобзева\DSC05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74197">
            <a:off x="79368" y="4689954"/>
            <a:ext cx="2986365" cy="114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010551">
            <a:off x="785786" y="6000768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 «В гостях у сказки».</a:t>
            </a:r>
            <a:endParaRPr lang="ru-RU" dirty="0"/>
          </a:p>
        </p:txBody>
      </p:sp>
      <p:pic>
        <p:nvPicPr>
          <p:cNvPr id="14" name="Рисунок 13" descr="E:\фотогр\Фото066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8897">
            <a:off x="3281718" y="2471333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214678" y="400050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Выставки рисунков, аппликаций, поделок.</a:t>
            </a:r>
            <a:endParaRPr lang="ru-RU" dirty="0"/>
          </a:p>
        </p:txBody>
      </p:sp>
      <p:pic>
        <p:nvPicPr>
          <p:cNvPr id="17" name="Рисунок 16" descr="E:\мои работы-печатать\23 февр. и масленица\Фото07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2478">
            <a:off x="5950083" y="4714724"/>
            <a:ext cx="2992052" cy="15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 rot="993962">
            <a:off x="5851231" y="6088965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Праздники и экскурсии</a:t>
            </a:r>
            <a:endParaRPr lang="ru-RU" dirty="0"/>
          </a:p>
        </p:txBody>
      </p:sp>
      <p:pic>
        <p:nvPicPr>
          <p:cNvPr id="19" name="Рисунок 18" descr="P10504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689536" y="4671528"/>
            <a:ext cx="1624923" cy="228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cap="all" smtClean="0">
                <a:solidFill>
                  <a:schemeClr val="tx2"/>
                </a:solidFill>
                <a:latin typeface="Book Antiqua"/>
              </a:rPr>
              <a:t>Концепция духовно-нравственного развития и воспитания личности гражданина России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rgbClr val="564B3C"/>
                </a:solidFill>
                <a:latin typeface="Century Gothic" pitchFamily="34" charset="0"/>
              </a:rPr>
              <a:t> </a:t>
            </a:r>
            <a:r>
              <a:rPr lang="ru-RU" sz="2400" b="1" smtClean="0">
                <a:solidFill>
                  <a:srgbClr val="564B3C"/>
                </a:solidFill>
                <a:latin typeface="Century Gothic" pitchFamily="34" charset="0"/>
              </a:rPr>
              <a:t>является идеологической и методологической основой Федерального государственного образовательного стандарта общего образования.</a:t>
            </a:r>
            <a:endParaRPr lang="ru-RU" sz="2400" b="1" smtClean="0"/>
          </a:p>
        </p:txBody>
      </p:sp>
      <p:pic>
        <p:nvPicPr>
          <p:cNvPr id="4" name="Рисунок 3" descr="C:\Documents and Settings\IAntonova\Рабочий стол\Обложки Стандарты\koncep_dux-nrav_razvitiy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47864" y="3573017"/>
            <a:ext cx="1944216" cy="235629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5" name="Рисунок 1" descr="C:\Documents and Settings\IAntonova\Рабочий стол\Обложки Стандарты\federal_gos_obraz_stand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43608" y="3573016"/>
            <a:ext cx="1872207" cy="2356297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6" name="Picture 10" descr="b-41-0139-0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724128" y="3573017"/>
            <a:ext cx="2016224" cy="235629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5cca1319aa88.jpg"/>
          <p:cNvPicPr>
            <a:picLocks noChangeAspect="1"/>
          </p:cNvPicPr>
          <p:nvPr/>
        </p:nvPicPr>
        <p:blipFill>
          <a:blip r:embed="rId2" cstate="print"/>
          <a:srcRect l="23225" t="30050" r="44488" b="29000"/>
          <a:stretch>
            <a:fillRect/>
          </a:stretch>
        </p:blipFill>
        <p:spPr>
          <a:xfrm>
            <a:off x="2123728" y="2060848"/>
            <a:ext cx="295232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5cca1319aa88.jpg"/>
          <p:cNvPicPr>
            <a:picLocks noChangeAspect="1"/>
          </p:cNvPicPr>
          <p:nvPr/>
        </p:nvPicPr>
        <p:blipFill>
          <a:blip r:embed="rId2" cstate="print"/>
          <a:srcRect t="31100" r="75200"/>
          <a:stretch>
            <a:fillRect/>
          </a:stretch>
        </p:blipFill>
        <p:spPr>
          <a:xfrm>
            <a:off x="0" y="2132856"/>
            <a:ext cx="2267744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5cca1319aa88.jpg"/>
          <p:cNvPicPr>
            <a:picLocks noChangeAspect="1"/>
          </p:cNvPicPr>
          <p:nvPr/>
        </p:nvPicPr>
        <p:blipFill>
          <a:blip r:embed="rId2" cstate="print"/>
          <a:srcRect r="26376" b="66800"/>
          <a:stretch>
            <a:fillRect/>
          </a:stretch>
        </p:blipFill>
        <p:spPr>
          <a:xfrm>
            <a:off x="0" y="0"/>
            <a:ext cx="6732240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5cca1319aa88.jpg"/>
          <p:cNvPicPr>
            <a:picLocks noChangeAspect="1"/>
          </p:cNvPicPr>
          <p:nvPr/>
        </p:nvPicPr>
        <p:blipFill>
          <a:blip r:embed="rId2" cstate="print"/>
          <a:srcRect l="53937" r="25589"/>
          <a:stretch>
            <a:fillRect/>
          </a:stretch>
        </p:blipFill>
        <p:spPr>
          <a:xfrm>
            <a:off x="4932040" y="0"/>
            <a:ext cx="18722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5cca1319aa88.jpg"/>
          <p:cNvPicPr>
            <a:picLocks noChangeAspect="1"/>
          </p:cNvPicPr>
          <p:nvPr/>
        </p:nvPicPr>
        <p:blipFill>
          <a:blip r:embed="rId2" cstate="print"/>
          <a:srcRect l="72837" b="51050"/>
          <a:stretch>
            <a:fillRect/>
          </a:stretch>
        </p:blipFill>
        <p:spPr>
          <a:xfrm>
            <a:off x="6660232" y="0"/>
            <a:ext cx="2483768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5cca1319aa88.jpg"/>
          <p:cNvPicPr>
            <a:picLocks noChangeAspect="1"/>
          </p:cNvPicPr>
          <p:nvPr/>
        </p:nvPicPr>
        <p:blipFill>
          <a:blip r:embed="rId2" cstate="print"/>
          <a:srcRect l="22438" t="67850" r="27163"/>
          <a:stretch>
            <a:fillRect/>
          </a:stretch>
        </p:blipFill>
        <p:spPr>
          <a:xfrm>
            <a:off x="2051720" y="4653136"/>
            <a:ext cx="4608512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5cca1319aa88.jpg"/>
          <p:cNvPicPr>
            <a:picLocks noChangeAspect="1"/>
          </p:cNvPicPr>
          <p:nvPr/>
        </p:nvPicPr>
        <p:blipFill>
          <a:blip r:embed="rId2" cstate="print"/>
          <a:srcRect l="72837" t="46850"/>
          <a:stretch>
            <a:fillRect/>
          </a:stretch>
        </p:blipFill>
        <p:spPr>
          <a:xfrm>
            <a:off x="6660232" y="3212976"/>
            <a:ext cx="248376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5cca1319aa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-214338"/>
            <a:ext cx="9793088" cy="734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23528" y="0"/>
            <a:ext cx="6087050" cy="14150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If we are to teach real peace in this world, and if</a:t>
            </a:r>
            <a:r>
              <a:rPr kumimoji="0" lang="ru-RU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we want to be proud of our country, we shall </a:t>
            </a:r>
            <a:r>
              <a:rPr kumimoji="0" lang="ru-RU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have to begin with the children.</a:t>
            </a:r>
            <a:b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16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Mohandas </a:t>
            </a:r>
            <a:r>
              <a:rPr kumimoji="0" lang="en-US" sz="16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Gandi</a:t>
            </a:r>
            <a:endParaRPr kumimoji="0" lang="ru-RU" sz="16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204864"/>
            <a:ext cx="5292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Программа духовно-нравственного развития школьников </a:t>
            </a:r>
            <a:r>
              <a:rPr lang="ru-RU" sz="3600" b="1" u="sng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600" b="1" u="sng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u="sng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«По следам истории родного края»</a:t>
            </a:r>
            <a:endParaRPr lang="ru-RU" sz="3600" b="1" u="sng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6093296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английского языка Семичастнова М.А.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2"/>
          </a:xfrm>
          <a:prstGeom prst="upArrowCallou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134076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857232"/>
            <a:ext cx="7772400" cy="4032449"/>
          </a:xfrm>
        </p:spPr>
        <p:txBody>
          <a:bodyPr>
            <a:noAutofit/>
          </a:bodyPr>
          <a:lstStyle/>
          <a:p>
            <a:r>
              <a:rPr lang="ru-RU" sz="2800" u="sng" cap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Социокультурный</a:t>
            </a:r>
            <a:r>
              <a:rPr lang="ru-RU" sz="2800" u="sng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аспект </a:t>
            </a:r>
            <a: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знакомство с богатствами своего края, выработка умения понимать, какие ценности материальной и духовной культуры являются предметом национальной гордости.</a:t>
            </a:r>
            <a:b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u="sng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Развивающий аспект</a:t>
            </a:r>
            <a: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развитие таких качеств ума, как самостоятельность, доказательность, способность к самооценке, развитие произвольного внимания</a:t>
            </a:r>
            <a:b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u="sng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Воспитательный аспект</a:t>
            </a:r>
            <a: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воспитание любознательности, желания развивать кругозор, любовь к родине и родному краю, воспитание бережного отношения к природе</a:t>
            </a:r>
            <a:b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u="sng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Учебный аспект</a:t>
            </a:r>
            <a:r>
              <a:rPr lang="ru-RU" sz="2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развитие речевых умений. Расширение словарного запаса.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260649"/>
            <a:ext cx="8784975" cy="50405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C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Аспекты духовно-нравственного развития школьников  по программе  «По следам истории  родного края»</a:t>
            </a:r>
            <a:endParaRPr lang="ru-RU" sz="2400" b="1" dirty="0">
              <a:solidFill>
                <a:srgbClr val="CC00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9144000" cy="685800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последние три года были реализованы проекты  по темам: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1. «Достопримечательности родного края...» Изучение достопримечательностей, памятников архитектуры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Арсаковской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земли.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2. "По следам истории родного края..." Исследование истории образования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Арсаковской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земли.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3. «Герои - гордость твоей страны» Известные люди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Арсаковской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земли.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4. "Памятники и мемориалы моего родного края" Изучение памятников и мемориалов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Арсаковской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земли.</a:t>
            </a:r>
            <a:endParaRPr lang="ru-RU" dirty="0"/>
          </a:p>
        </p:txBody>
      </p:sp>
      <p:pic>
        <p:nvPicPr>
          <p:cNvPr id="5" name="Picture 4" descr="1b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229200"/>
            <a:ext cx="3203575" cy="182403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403648" y="1124744"/>
          <a:ext cx="67924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1886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Социальные партнеры:</a:t>
            </a:r>
            <a:endParaRPr lang="ru-RU" sz="3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 descr="C:\Users\samsung\Desktop\проект по английскому языку по следам истории Арсасковского края\проект по английскому языку по следам истории Арсасковского края\Attachments_didenko-vika@list.ru_\031020124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642918"/>
            <a:ext cx="2571768" cy="1928826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127000"/>
          </a:effectLst>
        </p:spPr>
      </p:pic>
      <p:pic>
        <p:nvPicPr>
          <p:cNvPr id="8" name="Picture 3" descr="C:\Users\samsung\Desktop\проект по английскому языку по следам истории Арсасковского края\проект по английскому языку по следам истории Арсасковского края\Attachments_didenko-vika@list.ru_\031020124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714356"/>
            <a:ext cx="2714644" cy="189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SC01897"/>
          <p:cNvPicPr>
            <a:picLocks noChangeAspect="1" noChangeArrowheads="1"/>
          </p:cNvPicPr>
          <p:nvPr/>
        </p:nvPicPr>
        <p:blipFill>
          <a:blip r:embed="rId9" cstate="print"/>
          <a:srcRect l="7399" t="21399" r="22702" b="3278"/>
          <a:stretch>
            <a:fillRect/>
          </a:stretch>
        </p:blipFill>
        <p:spPr bwMode="auto">
          <a:xfrm rot="-21600000">
            <a:off x="1" y="4357694"/>
            <a:ext cx="2500297" cy="1844654"/>
          </a:xfrm>
          <a:prstGeom prst="rect">
            <a:avLst/>
          </a:prstGeom>
          <a:solidFill>
            <a:srgbClr val="FF00FF"/>
          </a:solidFill>
          <a:ln w="38100" cmpd="tri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2" descr="C:\Users\User\Desktop\Яковлева\карта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71" b="26728"/>
          <a:stretch/>
        </p:blipFill>
        <p:spPr bwMode="auto">
          <a:xfrm>
            <a:off x="6858017" y="4297730"/>
            <a:ext cx="2285984" cy="227454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12_2acd83f34f40ff41645411b217c590b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-1"/>
            <a:ext cx="4643438" cy="68205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Эффективность данной </a:t>
            </a:r>
            <a:r>
              <a:rPr lang="ru-RU" b="1" dirty="0" err="1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программмы</a:t>
            </a:r>
            <a:endParaRPr lang="ru-RU" b="1" dirty="0">
              <a:solidFill>
                <a:srgbClr val="7030A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046" y="965908"/>
            <a:ext cx="8501122" cy="526893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Monotype Corsiva" pitchFamily="66" charset="0"/>
              </a:rPr>
              <a:t>Результаты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Monotype Corsiva" pitchFamily="66" charset="0"/>
              </a:rPr>
              <a:t>обученности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Monotype Corsiva" pitchFamily="66" charset="0"/>
              </a:rPr>
              <a:t> классов, где данная программа применяется в системе.</a:t>
            </a:r>
          </a:p>
          <a:p>
            <a:pPr algn="ctr">
              <a:buNone/>
            </a:pPr>
            <a:endParaRPr lang="ru-RU" sz="2800" dirty="0" smtClean="0"/>
          </a:p>
        </p:txBody>
      </p:sp>
      <p:sp>
        <p:nvSpPr>
          <p:cNvPr id="6" name="Полилиния 5"/>
          <p:cNvSpPr/>
          <p:nvPr/>
        </p:nvSpPr>
        <p:spPr>
          <a:xfrm>
            <a:off x="3467939" y="3284984"/>
            <a:ext cx="3624341" cy="3315137"/>
          </a:xfrm>
          <a:custGeom>
            <a:avLst/>
            <a:gdLst>
              <a:gd name="connsiteX0" fmla="*/ 3091276 w 4289441"/>
              <a:gd name="connsiteY0" fmla="*/ 542224 h 3400825"/>
              <a:gd name="connsiteX1" fmla="*/ 3323741 w 4289441"/>
              <a:gd name="connsiteY1" fmla="*/ 286860 h 3400825"/>
              <a:gd name="connsiteX2" fmla="*/ 3624612 w 4289441"/>
              <a:gd name="connsiteY2" fmla="*/ 477165 h 3400825"/>
              <a:gd name="connsiteX3" fmla="*/ 3493489 w 4289441"/>
              <a:gd name="connsiteY3" fmla="*/ 796629 h 3400825"/>
              <a:gd name="connsiteX4" fmla="*/ 3857450 w 4289441"/>
              <a:gd name="connsiteY4" fmla="*/ 1271824 h 3400825"/>
              <a:gd name="connsiteX5" fmla="*/ 4202250 w 4289441"/>
              <a:gd name="connsiteY5" fmla="*/ 1252745 h 3400825"/>
              <a:gd name="connsiteX6" fmla="*/ 4266111 w 4289441"/>
              <a:gd name="connsiteY6" fmla="*/ 1525755 h 3400825"/>
              <a:gd name="connsiteX7" fmla="*/ 3948624 w 4289441"/>
              <a:gd name="connsiteY7" fmla="*/ 1661595 h 3400825"/>
              <a:gd name="connsiteX8" fmla="*/ 3822221 w 4289441"/>
              <a:gd name="connsiteY8" fmla="*/ 2201963 h 3400825"/>
              <a:gd name="connsiteX9" fmla="*/ 4055752 w 4289441"/>
              <a:gd name="connsiteY9" fmla="*/ 2456352 h 3400825"/>
              <a:gd name="connsiteX10" fmla="*/ 3866140 w 4289441"/>
              <a:gd name="connsiteY10" fmla="*/ 2703913 h 3400825"/>
              <a:gd name="connsiteX11" fmla="*/ 3559694 w 4289441"/>
              <a:gd name="connsiteY11" fmla="*/ 2544721 h 3400825"/>
              <a:gd name="connsiteX12" fmla="*/ 3002071 w 4289441"/>
              <a:gd name="connsiteY12" fmla="*/ 2897423 h 3400825"/>
              <a:gd name="connsiteX13" fmla="*/ 3034230 w 4289441"/>
              <a:gd name="connsiteY13" fmla="*/ 3241250 h 3400825"/>
              <a:gd name="connsiteX14" fmla="*/ 2656481 w 4289441"/>
              <a:gd name="connsiteY14" fmla="*/ 3344889 h 3400825"/>
              <a:gd name="connsiteX15" fmla="*/ 2508682 w 4289441"/>
              <a:gd name="connsiteY15" fmla="*/ 3032789 h 3400825"/>
              <a:gd name="connsiteX16" fmla="*/ 1780758 w 4289441"/>
              <a:gd name="connsiteY16" fmla="*/ 3032789 h 3400825"/>
              <a:gd name="connsiteX17" fmla="*/ 1632960 w 4289441"/>
              <a:gd name="connsiteY17" fmla="*/ 3344889 h 3400825"/>
              <a:gd name="connsiteX18" fmla="*/ 1255211 w 4289441"/>
              <a:gd name="connsiteY18" fmla="*/ 3241250 h 3400825"/>
              <a:gd name="connsiteX19" fmla="*/ 1287370 w 4289441"/>
              <a:gd name="connsiteY19" fmla="*/ 2897424 h 3400825"/>
              <a:gd name="connsiteX20" fmla="*/ 729747 w 4289441"/>
              <a:gd name="connsiteY20" fmla="*/ 2544721 h 3400825"/>
              <a:gd name="connsiteX21" fmla="*/ 423301 w 4289441"/>
              <a:gd name="connsiteY21" fmla="*/ 2703913 h 3400825"/>
              <a:gd name="connsiteX22" fmla="*/ 233689 w 4289441"/>
              <a:gd name="connsiteY22" fmla="*/ 2456352 h 3400825"/>
              <a:gd name="connsiteX23" fmla="*/ 467220 w 4289441"/>
              <a:gd name="connsiteY23" fmla="*/ 2201963 h 3400825"/>
              <a:gd name="connsiteX24" fmla="*/ 340818 w 4289441"/>
              <a:gd name="connsiteY24" fmla="*/ 1661595 h 3400825"/>
              <a:gd name="connsiteX25" fmla="*/ 23330 w 4289441"/>
              <a:gd name="connsiteY25" fmla="*/ 1525755 h 3400825"/>
              <a:gd name="connsiteX26" fmla="*/ 87191 w 4289441"/>
              <a:gd name="connsiteY26" fmla="*/ 1252745 h 3400825"/>
              <a:gd name="connsiteX27" fmla="*/ 431991 w 4289441"/>
              <a:gd name="connsiteY27" fmla="*/ 1271824 h 3400825"/>
              <a:gd name="connsiteX28" fmla="*/ 795953 w 4289441"/>
              <a:gd name="connsiteY28" fmla="*/ 796631 h 3400825"/>
              <a:gd name="connsiteX29" fmla="*/ 664829 w 4289441"/>
              <a:gd name="connsiteY29" fmla="*/ 477165 h 3400825"/>
              <a:gd name="connsiteX30" fmla="*/ 965700 w 4289441"/>
              <a:gd name="connsiteY30" fmla="*/ 286860 h 3400825"/>
              <a:gd name="connsiteX31" fmla="*/ 1198165 w 4289441"/>
              <a:gd name="connsiteY31" fmla="*/ 542224 h 3400825"/>
              <a:gd name="connsiteX32" fmla="*/ 1882190 w 4289441"/>
              <a:gd name="connsiteY32" fmla="*/ 354556 h 3400825"/>
              <a:gd name="connsiteX33" fmla="*/ 1942148 w 4289441"/>
              <a:gd name="connsiteY33" fmla="*/ 14471 h 3400825"/>
              <a:gd name="connsiteX34" fmla="*/ 2347293 w 4289441"/>
              <a:gd name="connsiteY34" fmla="*/ 14471 h 3400825"/>
              <a:gd name="connsiteX35" fmla="*/ 2407249 w 4289441"/>
              <a:gd name="connsiteY35" fmla="*/ 354554 h 3400825"/>
              <a:gd name="connsiteX36" fmla="*/ 3091275 w 4289441"/>
              <a:gd name="connsiteY36" fmla="*/ 542224 h 3400825"/>
              <a:gd name="connsiteX37" fmla="*/ 3091276 w 4289441"/>
              <a:gd name="connsiteY37" fmla="*/ 542224 h 34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289441" h="3400825">
                <a:moveTo>
                  <a:pt x="3091276" y="542224"/>
                </a:moveTo>
                <a:lnTo>
                  <a:pt x="3323741" y="286860"/>
                </a:lnTo>
                <a:lnTo>
                  <a:pt x="3624612" y="477165"/>
                </a:lnTo>
                <a:lnTo>
                  <a:pt x="3493489" y="796629"/>
                </a:lnTo>
                <a:cubicBezTo>
                  <a:pt x="3656370" y="934748"/>
                  <a:pt x="3780209" y="1096435"/>
                  <a:pt x="3857450" y="1271824"/>
                </a:cubicBezTo>
                <a:lnTo>
                  <a:pt x="4202250" y="1252745"/>
                </a:lnTo>
                <a:lnTo>
                  <a:pt x="4266111" y="1525755"/>
                </a:lnTo>
                <a:lnTo>
                  <a:pt x="3948624" y="1661595"/>
                </a:lnTo>
                <a:cubicBezTo>
                  <a:pt x="3955620" y="1846320"/>
                  <a:pt x="3912611" y="2030182"/>
                  <a:pt x="3822221" y="2201963"/>
                </a:cubicBezTo>
                <a:lnTo>
                  <a:pt x="4055752" y="2456352"/>
                </a:lnTo>
                <a:lnTo>
                  <a:pt x="3866140" y="2703913"/>
                </a:lnTo>
                <a:lnTo>
                  <a:pt x="3559694" y="2544721"/>
                </a:lnTo>
                <a:cubicBezTo>
                  <a:pt x="3407531" y="2689619"/>
                  <a:pt x="3217798" y="2809628"/>
                  <a:pt x="3002071" y="2897423"/>
                </a:cubicBezTo>
                <a:lnTo>
                  <a:pt x="3034230" y="3241250"/>
                </a:lnTo>
                <a:lnTo>
                  <a:pt x="2656481" y="3344889"/>
                </a:lnTo>
                <a:lnTo>
                  <a:pt x="2508682" y="3032789"/>
                </a:lnTo>
                <a:cubicBezTo>
                  <a:pt x="2268559" y="3070060"/>
                  <a:pt x="2020880" y="3070060"/>
                  <a:pt x="1780758" y="3032789"/>
                </a:cubicBezTo>
                <a:lnTo>
                  <a:pt x="1632960" y="3344889"/>
                </a:lnTo>
                <a:lnTo>
                  <a:pt x="1255211" y="3241250"/>
                </a:lnTo>
                <a:lnTo>
                  <a:pt x="1287370" y="2897424"/>
                </a:lnTo>
                <a:cubicBezTo>
                  <a:pt x="1071643" y="2809628"/>
                  <a:pt x="881909" y="2689619"/>
                  <a:pt x="729747" y="2544721"/>
                </a:cubicBezTo>
                <a:lnTo>
                  <a:pt x="423301" y="2703913"/>
                </a:lnTo>
                <a:lnTo>
                  <a:pt x="233689" y="2456352"/>
                </a:lnTo>
                <a:lnTo>
                  <a:pt x="467220" y="2201963"/>
                </a:lnTo>
                <a:cubicBezTo>
                  <a:pt x="376831" y="2030182"/>
                  <a:pt x="333822" y="1846320"/>
                  <a:pt x="340818" y="1661595"/>
                </a:cubicBezTo>
                <a:lnTo>
                  <a:pt x="23330" y="1525755"/>
                </a:lnTo>
                <a:lnTo>
                  <a:pt x="87191" y="1252745"/>
                </a:lnTo>
                <a:lnTo>
                  <a:pt x="431991" y="1271824"/>
                </a:lnTo>
                <a:cubicBezTo>
                  <a:pt x="509232" y="1096435"/>
                  <a:pt x="633072" y="934749"/>
                  <a:pt x="795953" y="796631"/>
                </a:cubicBezTo>
                <a:lnTo>
                  <a:pt x="664829" y="477165"/>
                </a:lnTo>
                <a:lnTo>
                  <a:pt x="965700" y="286860"/>
                </a:lnTo>
                <a:lnTo>
                  <a:pt x="1198165" y="542224"/>
                </a:lnTo>
                <a:cubicBezTo>
                  <a:pt x="1406896" y="445294"/>
                  <a:pt x="1639638" y="381439"/>
                  <a:pt x="1882190" y="354556"/>
                </a:cubicBezTo>
                <a:lnTo>
                  <a:pt x="1942148" y="14471"/>
                </a:lnTo>
                <a:lnTo>
                  <a:pt x="2347293" y="14471"/>
                </a:lnTo>
                <a:lnTo>
                  <a:pt x="2407249" y="354554"/>
                </a:lnTo>
                <a:cubicBezTo>
                  <a:pt x="2649802" y="381438"/>
                  <a:pt x="2882544" y="445293"/>
                  <a:pt x="3091275" y="542224"/>
                </a:cubicBezTo>
                <a:lnTo>
                  <a:pt x="3091276" y="54222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1512" tIns="832189" rIns="831512" bIns="891664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85% учащихся считают, что уроки стали полезнее и интереснее</a:t>
            </a:r>
            <a:endParaRPr lang="ru-RU" sz="2800" kern="12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755576" y="3501008"/>
            <a:ext cx="2523136" cy="2221523"/>
          </a:xfrm>
          <a:custGeom>
            <a:avLst/>
            <a:gdLst>
              <a:gd name="connsiteX0" fmla="*/ 2275596 w 2958964"/>
              <a:gd name="connsiteY0" fmla="*/ 602886 h 2380359"/>
              <a:gd name="connsiteX1" fmla="*/ 2608962 w 2958964"/>
              <a:gd name="connsiteY1" fmla="*/ 449916 h 2380359"/>
              <a:gd name="connsiteX2" fmla="*/ 2793070 w 2958964"/>
              <a:gd name="connsiteY2" fmla="*/ 686611 h 2380359"/>
              <a:gd name="connsiteX3" fmla="*/ 2562767 w 2958964"/>
              <a:gd name="connsiteY3" fmla="*/ 972080 h 2380359"/>
              <a:gd name="connsiteX4" fmla="*/ 2562766 w 2958964"/>
              <a:gd name="connsiteY4" fmla="*/ 1408281 h 2380359"/>
              <a:gd name="connsiteX5" fmla="*/ 2793070 w 2958964"/>
              <a:gd name="connsiteY5" fmla="*/ 1693748 h 2380359"/>
              <a:gd name="connsiteX6" fmla="*/ 2608962 w 2958964"/>
              <a:gd name="connsiteY6" fmla="*/ 1930443 h 2380359"/>
              <a:gd name="connsiteX7" fmla="*/ 2275596 w 2958964"/>
              <a:gd name="connsiteY7" fmla="*/ 1777473 h 2380359"/>
              <a:gd name="connsiteX8" fmla="*/ 1766654 w 2958964"/>
              <a:gd name="connsiteY8" fmla="*/ 1995575 h 2380359"/>
              <a:gd name="connsiteX9" fmla="*/ 1682723 w 2958964"/>
              <a:gd name="connsiteY9" fmla="*/ 2352630 h 2380359"/>
              <a:gd name="connsiteX10" fmla="*/ 1276241 w 2958964"/>
              <a:gd name="connsiteY10" fmla="*/ 2352630 h 2380359"/>
              <a:gd name="connsiteX11" fmla="*/ 1192309 w 2958964"/>
              <a:gd name="connsiteY11" fmla="*/ 1995576 h 2380359"/>
              <a:gd name="connsiteX12" fmla="*/ 683367 w 2958964"/>
              <a:gd name="connsiteY12" fmla="*/ 1777473 h 2380359"/>
              <a:gd name="connsiteX13" fmla="*/ 350002 w 2958964"/>
              <a:gd name="connsiteY13" fmla="*/ 1930443 h 2380359"/>
              <a:gd name="connsiteX14" fmla="*/ 165894 w 2958964"/>
              <a:gd name="connsiteY14" fmla="*/ 1693748 h 2380359"/>
              <a:gd name="connsiteX15" fmla="*/ 396197 w 2958964"/>
              <a:gd name="connsiteY15" fmla="*/ 1408279 h 2380359"/>
              <a:gd name="connsiteX16" fmla="*/ 396197 w 2958964"/>
              <a:gd name="connsiteY16" fmla="*/ 972078 h 2380359"/>
              <a:gd name="connsiteX17" fmla="*/ 165894 w 2958964"/>
              <a:gd name="connsiteY17" fmla="*/ 686611 h 2380359"/>
              <a:gd name="connsiteX18" fmla="*/ 350002 w 2958964"/>
              <a:gd name="connsiteY18" fmla="*/ 449916 h 2380359"/>
              <a:gd name="connsiteX19" fmla="*/ 683368 w 2958964"/>
              <a:gd name="connsiteY19" fmla="*/ 602886 h 2380359"/>
              <a:gd name="connsiteX20" fmla="*/ 1192310 w 2958964"/>
              <a:gd name="connsiteY20" fmla="*/ 384785 h 2380359"/>
              <a:gd name="connsiteX21" fmla="*/ 1276241 w 2958964"/>
              <a:gd name="connsiteY21" fmla="*/ 27729 h 2380359"/>
              <a:gd name="connsiteX22" fmla="*/ 1682723 w 2958964"/>
              <a:gd name="connsiteY22" fmla="*/ 27729 h 2380359"/>
              <a:gd name="connsiteX23" fmla="*/ 1766655 w 2958964"/>
              <a:gd name="connsiteY23" fmla="*/ 384783 h 2380359"/>
              <a:gd name="connsiteX24" fmla="*/ 2275597 w 2958964"/>
              <a:gd name="connsiteY24" fmla="*/ 602886 h 2380359"/>
              <a:gd name="connsiteX25" fmla="*/ 2275596 w 2958964"/>
              <a:gd name="connsiteY25" fmla="*/ 602886 h 23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8964" h="2380359">
                <a:moveTo>
                  <a:pt x="2275596" y="602886"/>
                </a:moveTo>
                <a:lnTo>
                  <a:pt x="2608962" y="449916"/>
                </a:lnTo>
                <a:lnTo>
                  <a:pt x="2793070" y="686611"/>
                </a:lnTo>
                <a:lnTo>
                  <a:pt x="2562767" y="972080"/>
                </a:lnTo>
                <a:cubicBezTo>
                  <a:pt x="2614958" y="1114900"/>
                  <a:pt x="2614958" y="1265461"/>
                  <a:pt x="2562766" y="1408281"/>
                </a:cubicBezTo>
                <a:lnTo>
                  <a:pt x="2793070" y="1693748"/>
                </a:lnTo>
                <a:lnTo>
                  <a:pt x="2608962" y="1930443"/>
                </a:lnTo>
                <a:lnTo>
                  <a:pt x="2275596" y="1777473"/>
                </a:lnTo>
                <a:cubicBezTo>
                  <a:pt x="2135056" y="1882433"/>
                  <a:pt x="1959387" y="1957714"/>
                  <a:pt x="1766654" y="1995575"/>
                </a:cubicBezTo>
                <a:lnTo>
                  <a:pt x="1682723" y="2352630"/>
                </a:lnTo>
                <a:lnTo>
                  <a:pt x="1276241" y="2352630"/>
                </a:lnTo>
                <a:lnTo>
                  <a:pt x="1192309" y="1995576"/>
                </a:lnTo>
                <a:cubicBezTo>
                  <a:pt x="999576" y="1957715"/>
                  <a:pt x="823908" y="1882434"/>
                  <a:pt x="683367" y="1777473"/>
                </a:cubicBezTo>
                <a:lnTo>
                  <a:pt x="350002" y="1930443"/>
                </a:lnTo>
                <a:lnTo>
                  <a:pt x="165894" y="1693748"/>
                </a:lnTo>
                <a:lnTo>
                  <a:pt x="396197" y="1408279"/>
                </a:lnTo>
                <a:cubicBezTo>
                  <a:pt x="344006" y="1265459"/>
                  <a:pt x="344006" y="1114898"/>
                  <a:pt x="396197" y="972078"/>
                </a:cubicBezTo>
                <a:lnTo>
                  <a:pt x="165894" y="686611"/>
                </a:lnTo>
                <a:lnTo>
                  <a:pt x="350002" y="449916"/>
                </a:lnTo>
                <a:lnTo>
                  <a:pt x="683368" y="602886"/>
                </a:lnTo>
                <a:cubicBezTo>
                  <a:pt x="823909" y="497926"/>
                  <a:pt x="999577" y="422645"/>
                  <a:pt x="1192310" y="384785"/>
                </a:cubicBezTo>
                <a:lnTo>
                  <a:pt x="1276241" y="27729"/>
                </a:lnTo>
                <a:lnTo>
                  <a:pt x="1682723" y="27729"/>
                </a:lnTo>
                <a:lnTo>
                  <a:pt x="1766655" y="384783"/>
                </a:lnTo>
                <a:cubicBezTo>
                  <a:pt x="1959388" y="422644"/>
                  <a:pt x="2135056" y="497925"/>
                  <a:pt x="2275597" y="602886"/>
                </a:cubicBezTo>
                <a:lnTo>
                  <a:pt x="2275596" y="60288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90000"/>
              <a:hueOff val="0"/>
              <a:satOff val="0"/>
              <a:lumOff val="0"/>
              <a:alphaOff val="-20000"/>
            </a:schemeClr>
          </a:fillRef>
          <a:effectRef idx="2">
            <a:schemeClr val="accent4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706228" tIns="625746" rIns="706228" bIns="62574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52</a:t>
            </a:r>
            <a:r>
              <a:rPr lang="ru-RU" sz="16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% полагают, что благодаря новым технологиям лучше усваивается учебный материал</a:t>
            </a:r>
            <a:endParaRPr lang="ru-RU" sz="1600" kern="12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2253486" y="1772816"/>
            <a:ext cx="2462530" cy="2394094"/>
          </a:xfrm>
          <a:custGeom>
            <a:avLst/>
            <a:gdLst>
              <a:gd name="connsiteX0" fmla="*/ 1726108 w 2271188"/>
              <a:gd name="connsiteY0" fmla="*/ 511681 h 2020258"/>
              <a:gd name="connsiteX1" fmla="*/ 2016770 w 2271188"/>
              <a:gd name="connsiteY1" fmla="*/ 400227 h 2020258"/>
              <a:gd name="connsiteX2" fmla="*/ 2149683 w 2271188"/>
              <a:gd name="connsiteY2" fmla="*/ 595746 h 2020258"/>
              <a:gd name="connsiteX3" fmla="*/ 1939115 w 2271188"/>
              <a:gd name="connsiteY3" fmla="*/ 825023 h 2020258"/>
              <a:gd name="connsiteX4" fmla="*/ 1939114 w 2271188"/>
              <a:gd name="connsiteY4" fmla="*/ 1195236 h 2020258"/>
              <a:gd name="connsiteX5" fmla="*/ 2149683 w 2271188"/>
              <a:gd name="connsiteY5" fmla="*/ 1424512 h 2020258"/>
              <a:gd name="connsiteX6" fmla="*/ 2016770 w 2271188"/>
              <a:gd name="connsiteY6" fmla="*/ 1620031 h 2020258"/>
              <a:gd name="connsiteX7" fmla="*/ 1726108 w 2271188"/>
              <a:gd name="connsiteY7" fmla="*/ 1508577 h 2020258"/>
              <a:gd name="connsiteX8" fmla="*/ 1348603 w 2271188"/>
              <a:gd name="connsiteY8" fmla="*/ 1693684 h 2020258"/>
              <a:gd name="connsiteX9" fmla="*/ 1277369 w 2271188"/>
              <a:gd name="connsiteY9" fmla="*/ 1996724 h 2020258"/>
              <a:gd name="connsiteX10" fmla="*/ 993819 w 2271188"/>
              <a:gd name="connsiteY10" fmla="*/ 1996724 h 2020258"/>
              <a:gd name="connsiteX11" fmla="*/ 922585 w 2271188"/>
              <a:gd name="connsiteY11" fmla="*/ 1693685 h 2020258"/>
              <a:gd name="connsiteX12" fmla="*/ 545080 w 2271188"/>
              <a:gd name="connsiteY12" fmla="*/ 1508577 h 2020258"/>
              <a:gd name="connsiteX13" fmla="*/ 254418 w 2271188"/>
              <a:gd name="connsiteY13" fmla="*/ 1620031 h 2020258"/>
              <a:gd name="connsiteX14" fmla="*/ 121505 w 2271188"/>
              <a:gd name="connsiteY14" fmla="*/ 1424512 h 2020258"/>
              <a:gd name="connsiteX15" fmla="*/ 332073 w 2271188"/>
              <a:gd name="connsiteY15" fmla="*/ 1195235 h 2020258"/>
              <a:gd name="connsiteX16" fmla="*/ 332073 w 2271188"/>
              <a:gd name="connsiteY16" fmla="*/ 825022 h 2020258"/>
              <a:gd name="connsiteX17" fmla="*/ 121505 w 2271188"/>
              <a:gd name="connsiteY17" fmla="*/ 595746 h 2020258"/>
              <a:gd name="connsiteX18" fmla="*/ 254418 w 2271188"/>
              <a:gd name="connsiteY18" fmla="*/ 400227 h 2020258"/>
              <a:gd name="connsiteX19" fmla="*/ 545080 w 2271188"/>
              <a:gd name="connsiteY19" fmla="*/ 511681 h 2020258"/>
              <a:gd name="connsiteX20" fmla="*/ 922585 w 2271188"/>
              <a:gd name="connsiteY20" fmla="*/ 326574 h 2020258"/>
              <a:gd name="connsiteX21" fmla="*/ 993819 w 2271188"/>
              <a:gd name="connsiteY21" fmla="*/ 23534 h 2020258"/>
              <a:gd name="connsiteX22" fmla="*/ 1277369 w 2271188"/>
              <a:gd name="connsiteY22" fmla="*/ 23534 h 2020258"/>
              <a:gd name="connsiteX23" fmla="*/ 1348603 w 2271188"/>
              <a:gd name="connsiteY23" fmla="*/ 326573 h 2020258"/>
              <a:gd name="connsiteX24" fmla="*/ 1726108 w 2271188"/>
              <a:gd name="connsiteY24" fmla="*/ 511681 h 202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71188" h="2020258">
                <a:moveTo>
                  <a:pt x="1504599" y="505472"/>
                </a:moveTo>
                <a:lnTo>
                  <a:pt x="1715200" y="359966"/>
                </a:lnTo>
                <a:lnTo>
                  <a:pt x="1864837" y="482854"/>
                </a:lnTo>
                <a:lnTo>
                  <a:pt x="1744408" y="702414"/>
                </a:lnTo>
                <a:cubicBezTo>
                  <a:pt x="1801898" y="787595"/>
                  <a:pt x="1829546" y="885798"/>
                  <a:pt x="1824512" y="986924"/>
                </a:cubicBezTo>
                <a:lnTo>
                  <a:pt x="2044163" y="1119763"/>
                </a:lnTo>
                <a:lnTo>
                  <a:pt x="1979138" y="1297389"/>
                </a:lnTo>
                <a:lnTo>
                  <a:pt x="1720304" y="1271589"/>
                </a:lnTo>
                <a:cubicBezTo>
                  <a:pt x="1655398" y="1361515"/>
                  <a:pt x="1564001" y="1437448"/>
                  <a:pt x="1455510" y="1491580"/>
                </a:cubicBezTo>
                <a:lnTo>
                  <a:pt x="1463558" y="1739136"/>
                </a:lnTo>
                <a:lnTo>
                  <a:pt x="1234583" y="1797524"/>
                </a:lnTo>
                <a:lnTo>
                  <a:pt x="1111489" y="1579307"/>
                </a:lnTo>
                <a:cubicBezTo>
                  <a:pt x="989093" y="1584050"/>
                  <a:pt x="870046" y="1561780"/>
                  <a:pt x="766589" y="1514786"/>
                </a:cubicBezTo>
                <a:lnTo>
                  <a:pt x="555988" y="1660292"/>
                </a:lnTo>
                <a:lnTo>
                  <a:pt x="406351" y="1537404"/>
                </a:lnTo>
                <a:lnTo>
                  <a:pt x="526780" y="1317844"/>
                </a:lnTo>
                <a:cubicBezTo>
                  <a:pt x="469290" y="1232663"/>
                  <a:pt x="441641" y="1134460"/>
                  <a:pt x="446675" y="1033335"/>
                </a:cubicBezTo>
                <a:lnTo>
                  <a:pt x="227025" y="900495"/>
                </a:lnTo>
                <a:lnTo>
                  <a:pt x="292050" y="722869"/>
                </a:lnTo>
                <a:lnTo>
                  <a:pt x="550884" y="748669"/>
                </a:lnTo>
                <a:cubicBezTo>
                  <a:pt x="615790" y="658744"/>
                  <a:pt x="707188" y="582810"/>
                  <a:pt x="815678" y="528678"/>
                </a:cubicBezTo>
                <a:lnTo>
                  <a:pt x="807630" y="281122"/>
                </a:lnTo>
                <a:lnTo>
                  <a:pt x="1036605" y="222734"/>
                </a:lnTo>
                <a:lnTo>
                  <a:pt x="1159699" y="440951"/>
                </a:lnTo>
                <a:cubicBezTo>
                  <a:pt x="1282095" y="436208"/>
                  <a:pt x="1401142" y="458478"/>
                  <a:pt x="1504599" y="505472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90000"/>
              <a:hueOff val="0"/>
              <a:satOff val="0"/>
              <a:lumOff val="0"/>
              <a:alphaOff val="-40000"/>
            </a:schemeClr>
          </a:fillRef>
          <a:effectRef idx="2">
            <a:schemeClr val="accent4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751008" tIns="702953" rIns="751009" bIns="7029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45% привлекает возможность проявить свои творческие способности при создании проектов и презентаций.</a:t>
            </a:r>
            <a:endParaRPr lang="ru-RU" sz="1200" kern="12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Круговая стрелка 8"/>
          <p:cNvSpPr/>
          <p:nvPr/>
        </p:nvSpPr>
        <p:spPr>
          <a:xfrm>
            <a:off x="4825262" y="3127849"/>
            <a:ext cx="3363979" cy="3363979"/>
          </a:xfrm>
          <a:prstGeom prst="circularArrow">
            <a:avLst>
              <a:gd name="adj1" fmla="val 4688"/>
              <a:gd name="adj2" fmla="val 299029"/>
              <a:gd name="adj3" fmla="val 2528545"/>
              <a:gd name="adj4" fmla="val 15834861"/>
              <a:gd name="adj5" fmla="val 5469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4">
              <a:shade val="90000"/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9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Shape 9"/>
          <p:cNvSpPr/>
          <p:nvPr/>
        </p:nvSpPr>
        <p:spPr>
          <a:xfrm>
            <a:off x="467544" y="3199291"/>
            <a:ext cx="2444141" cy="2444141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4">
              <a:shade val="90000"/>
              <a:hueOff val="-108785"/>
              <a:satOff val="-2965"/>
              <a:lumOff val="16025"/>
              <a:alphaOff val="0"/>
            </a:schemeClr>
          </a:lnRef>
          <a:fillRef idx="3">
            <a:schemeClr val="accent4">
              <a:shade val="90000"/>
              <a:hueOff val="-108785"/>
              <a:satOff val="-2965"/>
              <a:lumOff val="16025"/>
              <a:alphaOff val="0"/>
            </a:schemeClr>
          </a:fillRef>
          <a:effectRef idx="2">
            <a:schemeClr val="accent4">
              <a:shade val="90000"/>
              <a:hueOff val="-108785"/>
              <a:satOff val="-2965"/>
              <a:lumOff val="16025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Круговая стрелка 10"/>
          <p:cNvSpPr/>
          <p:nvPr/>
        </p:nvSpPr>
        <p:spPr>
          <a:xfrm>
            <a:off x="2039168" y="1484784"/>
            <a:ext cx="2635276" cy="2635276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4">
              <a:shade val="90000"/>
              <a:hueOff val="-217570"/>
              <a:satOff val="-5929"/>
              <a:lumOff val="32051"/>
              <a:alphaOff val="0"/>
            </a:schemeClr>
          </a:lnRef>
          <a:fillRef idx="3">
            <a:schemeClr val="accent4">
              <a:shade val="90000"/>
              <a:hueOff val="-217570"/>
              <a:satOff val="-5929"/>
              <a:lumOff val="32051"/>
              <a:alphaOff val="0"/>
            </a:schemeClr>
          </a:fillRef>
          <a:effectRef idx="2">
            <a:schemeClr val="accent4">
              <a:shade val="90000"/>
              <a:hueOff val="-217570"/>
              <a:satOff val="-5929"/>
              <a:lumOff val="32051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66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660000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C00000"/>
                </a:solidFill>
              </a:rPr>
              <a:t>Реализация программы «Экология человека»(учитель биологии и химии Будина И.Н.) в рамках духовно-нравственного воспитания школьников</a:t>
            </a:r>
            <a:r>
              <a:rPr lang="ru-RU" sz="2800" dirty="0" smtClean="0">
                <a:solidFill>
                  <a:srgbClr val="C00000"/>
                </a:solidFill>
              </a:rPr>
              <a:t>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785926"/>
            <a:ext cx="2857519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780" y="1857365"/>
            <a:ext cx="2381267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429132"/>
            <a:ext cx="2262179" cy="1696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P10303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68" y="1928802"/>
            <a:ext cx="2284929" cy="21431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786322"/>
            <a:ext cx="2214578" cy="1660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21410701">
            <a:off x="571472" y="3929066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Сооружение скворечников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4000496" y="4071942"/>
            <a:ext cx="1529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Работа на пришкольном участке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 rot="605770">
            <a:off x="6565199" y="3794907"/>
            <a:ext cx="2571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Проведение дня птиц</a:t>
            </a:r>
            <a:endParaRPr lang="ru-RU" sz="14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234" y="4357695"/>
            <a:ext cx="2667018" cy="2000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73795">
            <a:off x="6226742" y="6061803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Кружки и факультативы по экологии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43306" y="6334780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Исследование окружающей среды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2910" y="6143644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Исследовательские работы</a:t>
            </a:r>
            <a:endParaRPr lang="ru-RU" sz="1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Исследовательская деятельность школьников является ведущей </a:t>
            </a:r>
            <a:endParaRPr lang="ru-RU" sz="2800" dirty="0"/>
          </a:p>
        </p:txBody>
      </p:sp>
      <p:pic>
        <p:nvPicPr>
          <p:cNvPr id="4" name="Picture 14" descr="P10306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0921362">
            <a:off x="155138" y="1363473"/>
            <a:ext cx="2428892" cy="1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10318">
            <a:off x="6293898" y="1261108"/>
            <a:ext cx="2714612" cy="203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4" descr="P10209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1424">
            <a:off x="-100472" y="3978843"/>
            <a:ext cx="2833880" cy="21254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Объект 10" descr="2010-10-23 09.02.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98389">
            <a:off x="6013740" y="4364024"/>
            <a:ext cx="2917681" cy="218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071546"/>
            <a:ext cx="2914650" cy="2185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000504"/>
            <a:ext cx="2617692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7290" y="335756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Научно-исследоательские</a:t>
            </a:r>
            <a:r>
              <a:rPr lang="ru-RU" sz="2400" dirty="0" smtClean="0">
                <a:solidFill>
                  <a:srgbClr val="C00000"/>
                </a:solidFill>
              </a:rPr>
              <a:t> и исследовательские работы МБОУ СОШ №31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1. «Содержание йода в организме человека»;</a:t>
            </a:r>
          </a:p>
          <a:p>
            <a:r>
              <a:rPr lang="ru-RU" sz="2000" dirty="0" smtClean="0"/>
              <a:t>2. «Определение загрязнения окружающей среды по асимметрии листьев березы»;</a:t>
            </a:r>
          </a:p>
          <a:p>
            <a:r>
              <a:rPr lang="ru-RU" sz="2000" dirty="0" smtClean="0"/>
              <a:t>3. «Определение состояния атмосферы по снежному покрову»;</a:t>
            </a:r>
          </a:p>
          <a:p>
            <a:r>
              <a:rPr lang="ru-RU" sz="2000" dirty="0" smtClean="0"/>
              <a:t>4. «Эколого-гигиеническая оценка школьных помещений школы»;</a:t>
            </a:r>
          </a:p>
          <a:p>
            <a:r>
              <a:rPr lang="ru-RU" sz="2000" dirty="0" smtClean="0"/>
              <a:t>5. «Оценка состояния окружающей среды по наличию, обилию и разнообразию видов лишайников (</a:t>
            </a:r>
            <a:r>
              <a:rPr lang="ru-RU" sz="2000" dirty="0" err="1" smtClean="0"/>
              <a:t>лихеноиндикация</a:t>
            </a:r>
            <a:r>
              <a:rPr lang="ru-RU" sz="2000" dirty="0" smtClean="0"/>
              <a:t>)»;</a:t>
            </a:r>
          </a:p>
          <a:p>
            <a:r>
              <a:rPr lang="ru-RU" sz="2000" dirty="0" smtClean="0"/>
              <a:t>6. «Изучение растений вида одуванчик лекарственный, растущих в разных экологических условиях»;</a:t>
            </a:r>
          </a:p>
          <a:p>
            <a:r>
              <a:rPr lang="ru-RU" sz="2000" dirty="0" smtClean="0"/>
              <a:t>7. «</a:t>
            </a:r>
            <a:r>
              <a:rPr lang="ru-RU" altLang="ru-RU" sz="2000" dirty="0" smtClean="0"/>
              <a:t>Определение уровня загрязнения пруда в районе села </a:t>
            </a:r>
            <a:r>
              <a:rPr lang="ru-RU" altLang="ru-RU" sz="2000" dirty="0" err="1" smtClean="0"/>
              <a:t>Крутец</a:t>
            </a:r>
            <a:r>
              <a:rPr lang="ru-RU" altLang="ru-RU" sz="2000" dirty="0" smtClean="0"/>
              <a:t> по </a:t>
            </a:r>
            <a:r>
              <a:rPr lang="ru-RU" altLang="ru-RU" sz="2000" dirty="0" err="1" smtClean="0"/>
              <a:t>ассиметрии</a:t>
            </a:r>
            <a:r>
              <a:rPr lang="ru-RU" altLang="ru-RU" sz="2000" dirty="0" smtClean="0"/>
              <a:t> частей тела окуней».</a:t>
            </a:r>
            <a:endParaRPr lang="ru-RU" sz="20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Программа духовно-нравственного воспитания школьников «К чистоте сердца» (педагог-психолог Цыганкова Г.Н.)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86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00042"/>
            <a:ext cx="9144000" cy="1754326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Plain">
              <a:avLst/>
            </a:prstTxWarp>
            <a:spAutoFit/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Духовно-нравственное воспитание школьников по программе «К чистоте сердца»(педагог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психолог Цыганкова Г.Н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.)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3200" dirty="0" smtClean="0"/>
              <a:t>Цель программы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6436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800" b="1" u="sng" baseline="30000" dirty="0" smtClean="0"/>
              <a:t> </a:t>
            </a:r>
            <a:r>
              <a:rPr lang="ru-RU" sz="1800" b="1" dirty="0" smtClean="0"/>
              <a:t>воспитание нравственно активной личности ребенка через внеклассные мероприятия</a:t>
            </a:r>
            <a:r>
              <a:rPr lang="ru-RU" sz="1600" dirty="0" smtClean="0"/>
              <a:t>.</a:t>
            </a:r>
          </a:p>
          <a:p>
            <a:pPr>
              <a:buNone/>
            </a:pPr>
            <a:r>
              <a:rPr lang="ru-RU" sz="1600" dirty="0" smtClean="0"/>
              <a:t>                 Программа основана на том, чтобы дать детям наиболее полное представление о добре и зле. Очень важно предрасположить детей ко всему, что относится к области добра и убедить их, что проявлениям зла надо сопротивляться.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                  Для успешной реализации программы проводятся внеурочные мероприятия, как уроки нравственной жизни, в основе которых лежит духовность. Практической формой  являются диалоги-размышления, праздники, экскурсии, а так же включены игры-упражнения, обсуждение жизненных ситуаций. Именно такие мероприятия предполагают реализацию творческого духовно-нравственного потенциала детей,  то есть ученики  берут на себя ведущую роль , практикуя обмен мнением; мыслями, опытом.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100" smtClean="0"/>
              <a:t>.</a:t>
            </a:r>
            <a:br>
              <a:rPr lang="ru-RU" sz="1100" smtClean="0"/>
            </a:br>
            <a:endParaRPr lang="ru-RU" sz="110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229600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600" baseline="30000" dirty="0" smtClean="0"/>
              <a:t>Данная программа воспитания нравственных ценностей состоит из трёх блоков</a:t>
            </a:r>
            <a:endParaRPr lang="ru-RU" sz="36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6430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2357430"/>
            <a:ext cx="442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cs typeface="DaunPenh" pitchFamily="2" charset="0"/>
              </a:rPr>
              <a:t>Посещение святых мест и празднование религиозных праздников</a:t>
            </a:r>
            <a:endParaRPr lang="ru-RU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cs typeface="DaunPenh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572008"/>
            <a:ext cx="2061848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429240"/>
            <a:ext cx="230488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072074"/>
            <a:ext cx="2074006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22" y="3929066"/>
            <a:ext cx="2000278" cy="137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5357826"/>
            <a:ext cx="1724020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72008"/>
            <a:ext cx="1571604" cy="1338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85852" y="4429132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Посещение Свято-Алексеевской пустыни</a:t>
            </a:r>
            <a:endParaRPr lang="ru-RU" sz="1400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4000504"/>
            <a:ext cx="1357322" cy="112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214290"/>
            <a:ext cx="2500298" cy="168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858016" y="1785926"/>
            <a:ext cx="19287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Рождество Христово в Свято-Смоленской </a:t>
            </a:r>
            <a:r>
              <a:rPr lang="ru-RU" sz="1400" b="1" dirty="0" err="1" smtClean="0"/>
              <a:t>Зосимовой</a:t>
            </a:r>
            <a:r>
              <a:rPr lang="ru-RU" sz="1400" b="1" dirty="0" smtClean="0"/>
              <a:t> пустыни</a:t>
            </a:r>
            <a:endParaRPr lang="ru-RU" sz="1400" b="1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57166"/>
            <a:ext cx="172402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857364"/>
            <a:ext cx="2281058" cy="170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0" y="3429000"/>
            <a:ext cx="214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Божественная литургия памяти преподобного Германа</a:t>
            </a:r>
            <a:endParaRPr lang="ru-RU" sz="1400" b="1" dirty="0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214290"/>
            <a:ext cx="1924047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71934" y="1285860"/>
            <a:ext cx="1091719" cy="642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285728"/>
            <a:ext cx="1715034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929058" y="0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Святая Пасха</a:t>
            </a:r>
            <a:endParaRPr lang="ru-RU" sz="1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DSC09809"/>
          <p:cNvPicPr>
            <a:picLocks noChangeAspect="1" noChangeArrowheads="1"/>
          </p:cNvPicPr>
          <p:nvPr/>
        </p:nvPicPr>
        <p:blipFill>
          <a:blip r:embed="rId2" cstate="print"/>
          <a:srcRect l="7716" r="-322" b="16145"/>
          <a:stretch>
            <a:fillRect/>
          </a:stretch>
        </p:blipFill>
        <p:spPr bwMode="auto">
          <a:xfrm>
            <a:off x="3357554" y="1571612"/>
            <a:ext cx="2643174" cy="229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786" t="16263" b="-4083"/>
          <a:stretch>
            <a:fillRect/>
          </a:stretch>
        </p:blipFill>
        <p:spPr bwMode="auto">
          <a:xfrm>
            <a:off x="0" y="928670"/>
            <a:ext cx="283368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0"/>
            <a:ext cx="8001056" cy="92333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+mj-lt"/>
                <a:cs typeface="Aharoni" pitchFamily="2" charset="-79"/>
              </a:rPr>
              <a:t>Общешкольный проект «Когда поёт душа» (создание православного хора на базе школы совместно со Свято-Смоленской </a:t>
            </a:r>
            <a:r>
              <a:rPr lang="ru-RU" b="1" u="sng" dirty="0" err="1" smtClean="0">
                <a:latin typeface="+mj-lt"/>
                <a:cs typeface="Aharoni" pitchFamily="2" charset="-79"/>
              </a:rPr>
              <a:t>Зосимовой</a:t>
            </a:r>
            <a:r>
              <a:rPr lang="ru-RU" b="1" u="sng" dirty="0" smtClean="0">
                <a:latin typeface="+mj-lt"/>
                <a:cs typeface="Aharoni" pitchFamily="2" charset="-79"/>
              </a:rPr>
              <a:t> пустынью)- 2011-2012 гг.</a:t>
            </a:r>
            <a:endParaRPr lang="ru-RU" b="1" u="sng" dirty="0">
              <a:latin typeface="+mj-lt"/>
              <a:cs typeface="Aharoni" pitchFamily="2" charset="-79"/>
            </a:endParaRPr>
          </a:p>
        </p:txBody>
      </p:sp>
      <p:pic>
        <p:nvPicPr>
          <p:cNvPr id="1028" name="Picture 4" descr="DSC02076"/>
          <p:cNvPicPr>
            <a:picLocks noChangeAspect="1" noChangeArrowheads="1"/>
          </p:cNvPicPr>
          <p:nvPr/>
        </p:nvPicPr>
        <p:blipFill>
          <a:blip r:embed="rId4" cstate="print"/>
          <a:srcRect t="20000"/>
          <a:stretch>
            <a:fillRect/>
          </a:stretch>
        </p:blipFill>
        <p:spPr bwMode="auto">
          <a:xfrm>
            <a:off x="6143636" y="1000108"/>
            <a:ext cx="2745493" cy="208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8662" y="3718679"/>
            <a:ext cx="7286676" cy="313932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 Хоровое церковное пение – основа музыкальной традиции православия. . И сейчас храмовая музыка представляется божественной, а ее исполнение - ангельским, небесным. Церковная музыка помогает участникам проекта понять сущность православной веры, так как она обращена к чувствам, переживаниям, к мыслям человека. Церковное пение – высшее достижение вокалиста. Тот, кто прошел эту школу, может петь все. Это пение не только возвышает душу, оно воспитывает, в нём душа человека раскрывается как тайна вечности. Слушая исполнение детей мы понимаем, что мир прекрасен.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Picture 2" descr="D:\204[1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8" b="18"/>
          <a:stretch>
            <a:fillRect/>
          </a:stretch>
        </p:blipFill>
        <p:spPr>
          <a:xfrm>
            <a:off x="1258888" y="260350"/>
            <a:ext cx="6265862" cy="44672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188" y="4581525"/>
            <a:ext cx="7848600" cy="18716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1800" i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ru-RU" sz="1800" i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«Убежден, мы должны свято беречь память о своих национальных героях и подвижниках, богатейшие исторические, культурные, духовные традиции. Крепить непреходящую связь времен. В этом — основа успешного развития России, нашего движения вперед»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,(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ea typeface="Calibri" pitchFamily="34" charset="0"/>
                <a:cs typeface="Calibri" pitchFamily="34" charset="0"/>
              </a:rPr>
              <a:t>Полномочный представитель Президента России в</a:t>
            </a:r>
            <a:r>
              <a:rPr lang="en-US" sz="1800" smtClean="0">
                <a:solidFill>
                  <a:srgbClr val="FFFFFF"/>
                </a:solidFill>
                <a:latin typeface="Arial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ea typeface="Calibri" pitchFamily="34" charset="0"/>
                <a:cs typeface="Calibri" pitchFamily="34" charset="0"/>
              </a:rPr>
              <a:t>Центральном федеральном округе </a:t>
            </a:r>
            <a:r>
              <a:rPr lang="ru-RU" sz="1800" b="1" i="1" smtClean="0">
                <a:solidFill>
                  <a:srgbClr val="FFFFFF"/>
                </a:solidFill>
                <a:latin typeface="Arial" charset="0"/>
                <a:ea typeface="Calibri" pitchFamily="34" charset="0"/>
                <a:cs typeface="Calibri" pitchFamily="34" charset="0"/>
              </a:rPr>
              <a:t>Александр Дмитриевич Белов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ea typeface="Calibri" pitchFamily="34" charset="0"/>
                <a:cs typeface="Calibri" pitchFamily="34" charset="0"/>
              </a:rPr>
              <a:t> )</a:t>
            </a:r>
            <a:endParaRPr lang="ru-RU" sz="1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81" t="11634" r="13541" b="32674"/>
          <a:stretch/>
        </p:blipFill>
        <p:spPr bwMode="auto">
          <a:xfrm>
            <a:off x="0" y="0"/>
            <a:ext cx="2411760" cy="22048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559" r="18019" b="4"/>
          <a:stretch/>
        </p:blipFill>
        <p:spPr bwMode="auto">
          <a:xfrm>
            <a:off x="7236296" y="476672"/>
            <a:ext cx="1637549" cy="150443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2492896"/>
            <a:ext cx="5774432" cy="23890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C:\Users\Связной\Desktop\DSC03431.JPG"/>
          <p:cNvPicPr/>
          <p:nvPr/>
        </p:nvPicPr>
        <p:blipFill>
          <a:blip r:embed="rId2" cstate="print"/>
          <a:srcRect l="33429" t="8835" r="9959" b="51995"/>
          <a:stretch>
            <a:fillRect/>
          </a:stretch>
        </p:blipFill>
        <p:spPr bwMode="auto">
          <a:xfrm>
            <a:off x="611560" y="260648"/>
            <a:ext cx="784887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099" name="Picture 23" descr="алый парус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 l="14656" r="15547"/>
          <a:stretch>
            <a:fillRect/>
          </a:stretch>
        </p:blipFill>
        <p:spPr>
          <a:xfrm>
            <a:off x="1784350" y="1905000"/>
            <a:ext cx="1382713" cy="1981200"/>
          </a:xfrm>
          <a:noFill/>
        </p:spPr>
      </p:pic>
      <p:pic>
        <p:nvPicPr>
          <p:cNvPr id="4100" name="Picture 19" descr="день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900113" y="692150"/>
            <a:ext cx="6985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>
                <a:effectLst>
                  <a:outerShdw blurRad="38100" dist="38100" dir="2700000" algn="tl">
                    <a:srgbClr val="000000"/>
                  </a:outerShdw>
                </a:effectLst>
              </a:rPr>
              <a:t>Почему  осуществилась мечта Ассоль?</a:t>
            </a:r>
          </a:p>
        </p:txBody>
      </p:sp>
      <p:sp>
        <p:nvSpPr>
          <p:cNvPr id="27678" name="Rectangle 30"/>
          <p:cNvSpPr>
            <a:spLocks noGrp="1" noChangeArrowheads="1"/>
          </p:cNvSpPr>
          <p:nvPr>
            <p:ph sz="quarter" idx="4"/>
          </p:nvPr>
        </p:nvSpPr>
        <p:spPr>
          <a:xfrm>
            <a:off x="4643438" y="4005263"/>
            <a:ext cx="4038600" cy="1981200"/>
          </a:xfrm>
        </p:spPr>
        <p:txBody>
          <a:bodyPr/>
          <a:lstStyle/>
          <a:p>
            <a:pPr eaLnBrk="1" hangingPunct="1">
              <a:defRPr/>
            </a:pPr>
            <a:endParaRPr lang="ru-RU" sz="2400" smtClean="0"/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4643438" y="4005263"/>
            <a:ext cx="4038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4" name="Picture 32" descr="http://im2-tub-ru.yandex.net/i?id=191755654-60-72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39750" y="1484313"/>
            <a:ext cx="412115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33" descr="день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285728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5400" b="1" dirty="0"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Связной\Desktop\DSC03415.JPG"/>
          <p:cNvPicPr>
            <a:picLocks noGrp="1"/>
          </p:cNvPicPr>
          <p:nvPr>
            <p:ph idx="1"/>
          </p:nvPr>
        </p:nvPicPr>
        <p:blipFill>
          <a:blip r:embed="rId2" cstate="print"/>
          <a:srcRect l="28253" t="34321" r="20617" b="34033"/>
          <a:stretch>
            <a:fillRect/>
          </a:stretch>
        </p:blipFill>
        <p:spPr bwMode="auto">
          <a:xfrm>
            <a:off x="395536" y="260648"/>
            <a:ext cx="8424936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D:\Е.В\9474_html_2fa8dd5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3528" y="1055068"/>
            <a:ext cx="8280920" cy="580293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2" descr="D:\1525812_20121214163407[1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3860800"/>
            <a:ext cx="8497887" cy="266382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/>
              <a:t>	«</a:t>
            </a:r>
            <a:r>
              <a:rPr lang="ru-RU" sz="1600" b="1" dirty="0"/>
              <a:t>Духовное единство народа и объединяющие нас моральные</a:t>
            </a:r>
            <a:br>
              <a:rPr lang="ru-RU" sz="1600" b="1" dirty="0"/>
            </a:br>
            <a:r>
              <a:rPr lang="ru-RU" sz="1600" b="1" dirty="0"/>
              <a:t>ценности — это такой же важный фактор развития, как политическая и экономическая </a:t>
            </a:r>
            <a:r>
              <a:rPr lang="ru-RU" sz="1600" b="1" dirty="0" smtClean="0"/>
              <a:t>стабильность </a:t>
            </a:r>
            <a:r>
              <a:rPr lang="ru-RU" sz="1600" b="1" dirty="0"/>
              <a:t>и общество лишь тогда способно ставить и решать масштабные </a:t>
            </a:r>
            <a:r>
              <a:rPr lang="ru-RU" sz="1600" b="1" dirty="0" smtClean="0"/>
              <a:t>национальные </a:t>
            </a:r>
            <a:r>
              <a:rPr lang="ru-RU" sz="1600" b="1" dirty="0"/>
              <a:t>задачи, когда у него есть общая система нравственных ориентиров, когда в стране хранят уважение к родному языку, к самобытной культуре и к самобытным культурным ценностям, </a:t>
            </a:r>
            <a:r>
              <a:rPr lang="ru-RU" sz="1600" b="1" dirty="0" smtClean="0"/>
              <a:t>к памяти </a:t>
            </a:r>
            <a:r>
              <a:rPr lang="ru-RU" sz="1600" b="1" dirty="0"/>
              <a:t>своих предков, к каждой странице нашей </a:t>
            </a:r>
            <a:r>
              <a:rPr lang="ru-RU" sz="1600" b="1" dirty="0" smtClean="0"/>
              <a:t>отечественной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истории</a:t>
            </a:r>
            <a:r>
              <a:rPr lang="ru-RU" sz="1600" b="1" dirty="0"/>
              <a:t>. Именно это национальное богатство является </a:t>
            </a:r>
            <a:r>
              <a:rPr lang="ru-RU" sz="1600" b="1" dirty="0" smtClean="0"/>
              <a:t>базой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для </a:t>
            </a:r>
            <a:r>
              <a:rPr lang="ru-RU" sz="1600" b="1" dirty="0"/>
              <a:t>укрепления единства и суверенитета страны, служит основой нашей повседневной жизни, фундаментом для экономических и политических отношений</a:t>
            </a:r>
            <a:r>
              <a:rPr lang="ru-RU" sz="1600" b="1" dirty="0" smtClean="0"/>
              <a:t>».(Из послания президента РФ Путина В.В. Федеральному собранию).</a:t>
            </a:r>
            <a:endParaRPr lang="ru-RU" sz="16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82[2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222" r="4222"/>
          <a:stretch>
            <a:fillRect/>
          </a:stretch>
        </p:blipFill>
        <p:spPr>
          <a:xfrm>
            <a:off x="1258888" y="260350"/>
            <a:ext cx="6265862" cy="47529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076700"/>
            <a:ext cx="7993062" cy="25923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>
                <a:ea typeface="Calibri"/>
                <a:cs typeface="Times New Roman"/>
              </a:rPr>
              <a:t>«Сегодня, в эпоху глобальных изменений, происходящих в нашем сложном, взаимозависимом мире, очень важно воспитывать у молодежи любовь к родной культуре, ответственное отношение к истории нашей многонациональной и многоконфессиональной страны, уважение к окружающим людям. Правительство России, совместно с религиозными и общественными организациями, уделяет приоритетное внимание решению этих важных задач».(Речь Министра образования и науки РФ Ливанова Д.В. на торжественном открытии 22 Международных Рождественских образовательных чтениях  в Москве в январе 2014 </a:t>
            </a:r>
            <a:r>
              <a:rPr lang="ru-RU" i="1" dirty="0" smtClean="0">
                <a:ea typeface="Calibri"/>
                <a:cs typeface="Times New Roman"/>
              </a:rPr>
              <a:t>г</a:t>
            </a:r>
            <a:endParaRPr lang="ru-RU" dirty="0"/>
          </a:p>
        </p:txBody>
      </p:sp>
      <p:sp>
        <p:nvSpPr>
          <p:cNvPr id="12292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23850" y="188913"/>
          <a:ext cx="8569324" cy="6567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2059"/>
                <a:gridCol w="1798582"/>
                <a:gridCol w="1637712"/>
                <a:gridCol w="2720971"/>
              </a:tblGrid>
              <a:tr h="5412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1600" u="sng" kern="1400" dirty="0">
                          <a:solidFill>
                            <a:srgbClr val="FFFF00"/>
                          </a:solidFill>
                          <a:effectLst/>
                        </a:rPr>
                        <a:t>СИСТЕМА ВЗАИМОДЕЙСТВИЯ В РАМКАХ ДУХОВНО-НРАВСТВЕННОГО ВОСПИТАНИЯ ШКОЛЬНИКОВ</a:t>
                      </a:r>
                      <a:endParaRPr lang="ru-RU" sz="1600" kern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4138"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>
                          <a:effectLst/>
                        </a:rPr>
                        <a:t>ВОЙСКОВЫЕ ЧАСТИ 55443-46 И </a:t>
                      </a:r>
                      <a:r>
                        <a:rPr lang="ru-RU" sz="700" u="sng" kern="1400" dirty="0" smtClean="0">
                          <a:effectLst/>
                        </a:rPr>
                        <a:t>55443-47</a:t>
                      </a: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kern="1400" dirty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none" kern="1400" dirty="0" smtClean="0">
                          <a:effectLst/>
                        </a:rPr>
                        <a:t>                               </a:t>
                      </a:r>
                      <a:r>
                        <a:rPr lang="ru-RU" sz="700" u="sng" kern="1400" dirty="0" smtClean="0">
                          <a:effectLst/>
                        </a:rPr>
                        <a:t> СОВЕТ ВЕТЕРАНОВ</a:t>
                      </a:r>
                    </a:p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none" kern="1400" dirty="0" smtClean="0">
                          <a:effectLst/>
                        </a:rPr>
                        <a:t>          </a:t>
                      </a:r>
                      <a:r>
                        <a:rPr lang="ru-RU" sz="700" u="sng" kern="1400" dirty="0" smtClean="0">
                          <a:effectLst/>
                        </a:rPr>
                        <a:t> АЛЕКСАНДРОВСКОГО </a:t>
                      </a:r>
                      <a:r>
                        <a:rPr lang="ru-RU" sz="700" u="sng" kern="1400" dirty="0">
                          <a:effectLst/>
                        </a:rPr>
                        <a:t>РАЙОНА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sng" kern="1400" dirty="0" smtClean="0">
                          <a:effectLst/>
                        </a:rPr>
                        <a:t>ВЫСШАЯ СВЯТО-ЗОСИМОВА ДУХОВНО-ПЕВЧЕСКАЯ ШКОЛА</a:t>
                      </a:r>
                      <a:endParaRPr lang="ru-RU" sz="700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u="none" strike="noStrike" kern="1400" dirty="0">
                          <a:effectLst/>
                        </a:rPr>
                        <a:t>  </a:t>
                      </a:r>
                      <a:endParaRPr lang="ru-RU" sz="700" kern="1400" dirty="0">
                        <a:effectLst/>
                      </a:endParaRPr>
                    </a:p>
                    <a:p>
                      <a:pPr algn="just">
                        <a:lnSpc>
                          <a:spcPct val="111000"/>
                        </a:lnSpc>
                        <a:spcAft>
                          <a:spcPts val="900"/>
                        </a:spcAft>
                        <a:tabLst>
                          <a:tab pos="1593215" algn="l"/>
                        </a:tabLst>
                      </a:pPr>
                      <a:r>
                        <a:rPr lang="ru-RU" sz="700" kern="1400" dirty="0">
                          <a:effectLst/>
                        </a:rPr>
                        <a:t>	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 smtClean="0">
                          <a:effectLst/>
                        </a:rPr>
                        <a:t>АДМИНИСТРАЦИЯ</a:t>
                      </a:r>
                    </a:p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 smtClean="0">
                          <a:effectLst/>
                        </a:rPr>
                        <a:t> </a:t>
                      </a:r>
                      <a:r>
                        <a:rPr lang="ru-RU" sz="700" u="sng" kern="1400" dirty="0">
                          <a:effectLst/>
                        </a:rPr>
                        <a:t>СЛЕДНЕВСКОГО </a:t>
                      </a:r>
                      <a:r>
                        <a:rPr lang="ru-RU" sz="700" u="sng" kern="1400" dirty="0" smtClean="0">
                          <a:effectLst/>
                        </a:rPr>
                        <a:t>СЕЛЬСКОГО</a:t>
                      </a:r>
                    </a:p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 smtClean="0">
                          <a:effectLst/>
                        </a:rPr>
                        <a:t> ПОСЕЛЕНИЯ</a:t>
                      </a: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kern="1400" dirty="0">
                        <a:effectLst/>
                      </a:endParaRPr>
                    </a:p>
                    <a:p>
                      <a:pPr algn="l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600" kern="1400" dirty="0">
                          <a:effectLst/>
                        </a:rPr>
                        <a:t> </a:t>
                      </a:r>
                      <a:r>
                        <a:rPr lang="ru-RU" sz="700" u="sng" kern="1400" dirty="0" smtClean="0">
                          <a:effectLst/>
                        </a:rPr>
                        <a:t>ПАТРИОТИЧЕСКИЙ </a:t>
                      </a:r>
                      <a:r>
                        <a:rPr lang="ru-RU" sz="700" u="sng" kern="1400" dirty="0">
                          <a:effectLst/>
                        </a:rPr>
                        <a:t>КЛУБ «ОТЕЧЕСТВО»         </a:t>
                      </a:r>
                      <a:r>
                        <a:rPr lang="ru-RU" sz="700" kern="1400" dirty="0">
                          <a:effectLst/>
                        </a:rPr>
                        <a:t> </a:t>
                      </a:r>
                      <a:r>
                        <a:rPr lang="ru-RU" sz="700" u="sng" kern="1400" dirty="0">
                          <a:effectLst/>
                        </a:rPr>
                        <a:t>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</a:tr>
              <a:tr h="2016043"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none" kern="1400" dirty="0" smtClean="0">
                          <a:effectLst/>
                        </a:rPr>
                        <a:t>                            </a:t>
                      </a:r>
                      <a:r>
                        <a:rPr lang="ru-RU" sz="700" u="sng" kern="1400" dirty="0" smtClean="0">
                          <a:effectLst/>
                        </a:rPr>
                        <a:t> СВЯТО-СМОЛЕНСКАЯ </a:t>
                      </a:r>
                      <a:r>
                        <a:rPr lang="ru-RU" sz="700" u="sng" kern="1400" dirty="0">
                          <a:effectLst/>
                        </a:rPr>
                        <a:t>ЗОСИМОВА ПУСТЫНЬ</a:t>
                      </a:r>
                      <a:r>
                        <a:rPr lang="ru-RU" sz="600" kern="1400" dirty="0">
                          <a:effectLst/>
                        </a:rPr>
                        <a:t>          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1100" b="1" u="sng" kern="1400" dirty="0">
                          <a:solidFill>
                            <a:schemeClr val="bg1"/>
                          </a:solidFill>
                          <a:effectLst/>
                        </a:rPr>
                        <a:t>МБОУ АРСАКОВСКАЯ СОШ №31</a:t>
                      </a:r>
                      <a:endParaRPr lang="ru-RU" sz="700" b="1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endParaRPr lang="ru-RU" sz="700" u="sng" kern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 smtClean="0">
                          <a:effectLst/>
                        </a:rPr>
                        <a:t>РАЙОННАЯ </a:t>
                      </a:r>
                      <a:r>
                        <a:rPr lang="ru-RU" sz="700" u="sng" kern="1400" dirty="0">
                          <a:effectLst/>
                        </a:rPr>
                        <a:t>БИБЛИОТЕКА Г. АЛЕКСАНДРОВ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</a:tr>
              <a:tr h="1656036"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 smtClean="0">
                          <a:effectLst/>
                        </a:rPr>
                        <a:t>ДУХОВНАЯ </a:t>
                      </a:r>
                      <a:r>
                        <a:rPr lang="ru-RU" sz="700" u="sng" kern="1400" dirty="0">
                          <a:effectLst/>
                        </a:rPr>
                        <a:t>АКАДЕМИЯ    Г. СЕРГИЕВ </a:t>
                      </a:r>
                      <a:r>
                        <a:rPr lang="ru-RU" sz="700" u="sng" kern="1400" dirty="0" smtClean="0">
                          <a:effectLst/>
                        </a:rPr>
                        <a:t>-ПОСАД</a:t>
                      </a:r>
                      <a:r>
                        <a:rPr lang="ru-RU" sz="100" u="none" strike="noStrike" kern="1400" dirty="0" smtClean="0">
                          <a:effectLst/>
                          <a:hlinkClick r:id=""/>
                        </a:rPr>
                        <a:t>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>
                          <a:effectLst/>
                        </a:rPr>
                        <a:t>ХРАМ ВЕЛИКОМУЧ. БОРИСА И ГЛЕБА</a:t>
                      </a:r>
                      <a:r>
                        <a:rPr lang="ru-RU" sz="800" kern="1400" dirty="0">
                          <a:effectLst/>
                        </a:rPr>
                        <a:t>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>
                          <a:effectLst/>
                        </a:rPr>
                        <a:t>ХУДОЖЕСТВЕННЫЙ МУЗЕЙ  Г.АЛЕКСАНДРОВ</a:t>
                      </a:r>
                      <a:r>
                        <a:rPr lang="ru-RU" sz="700" kern="1400" dirty="0">
                          <a:effectLst/>
                        </a:rPr>
                        <a:t>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1000"/>
                        </a:lnSpc>
                        <a:spcAft>
                          <a:spcPts val="900"/>
                        </a:spcAft>
                      </a:pPr>
                      <a:r>
                        <a:rPr lang="ru-RU" sz="700" u="sng" kern="1400" dirty="0">
                          <a:effectLst/>
                        </a:rPr>
                        <a:t>МДОУ №8 </a:t>
                      </a:r>
                      <a:endParaRPr lang="ru-RU" sz="700" kern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401" marR="52401" marT="0" marB="0"/>
                </a:tc>
              </a:tr>
            </a:tbl>
          </a:graphicData>
        </a:graphic>
      </p:graphicFrame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3013075" y="904875"/>
            <a:ext cx="3394075" cy="1330325"/>
          </a:xfrm>
          <a:prstGeom prst="curvedDownArrow">
            <a:avLst>
              <a:gd name="adj1" fmla="val 51026"/>
              <a:gd name="adj2" fmla="val 102053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326313" y="676275"/>
            <a:ext cx="1509712" cy="3117850"/>
          </a:xfrm>
          <a:prstGeom prst="curvedLeftArrow">
            <a:avLst>
              <a:gd name="adj1" fmla="val 41304"/>
              <a:gd name="adj2" fmla="val 82608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300038" y="1111250"/>
            <a:ext cx="2230437" cy="3670300"/>
          </a:xfrm>
          <a:prstGeom prst="curvedRightArrow">
            <a:avLst>
              <a:gd name="adj1" fmla="val 32911"/>
              <a:gd name="adj2" fmla="val 65822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087813" y="2049463"/>
            <a:ext cx="1071562" cy="1092200"/>
          </a:xfrm>
          <a:prstGeom prst="upDownArrow">
            <a:avLst>
              <a:gd name="adj1" fmla="val 50000"/>
              <a:gd name="adj2" fmla="val 3619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51038" y="5348288"/>
            <a:ext cx="5375275" cy="873125"/>
          </a:xfrm>
          <a:prstGeom prst="curvedUpArrow">
            <a:avLst>
              <a:gd name="adj1" fmla="val 123127"/>
              <a:gd name="adj2" fmla="val 246255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0" name="Рисунок 9" descr="91888543-500x500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904875"/>
            <a:ext cx="841375" cy="939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Рисунок 10" descr="C:\Users\Комп\Desktop\4339[1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2095500"/>
            <a:ext cx="723900" cy="8509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Рисунок 11" descr="За Веру и Отечество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041400"/>
            <a:ext cx="1685925" cy="10080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Рисунок 12"/>
          <p:cNvPicPr/>
          <p:nvPr/>
        </p:nvPicPr>
        <p:blipFill>
          <a:blip r:embed="rId5" cstate="print"/>
          <a:srcRect l="4939" t="14348" r="81926" b="65347"/>
          <a:stretch>
            <a:fillRect/>
          </a:stretch>
        </p:blipFill>
        <p:spPr bwMode="auto">
          <a:xfrm>
            <a:off x="6804025" y="1131888"/>
            <a:ext cx="1181100" cy="9175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Рисунок 13" descr="http://shkola43.ouvlad.ru/files/2012/11/P1040928_min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9363" y="2520950"/>
            <a:ext cx="1181100" cy="9239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975" y="3246438"/>
            <a:ext cx="1573213" cy="10461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964672" y="3356993"/>
            <a:ext cx="3119496" cy="158417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</p:spPr>
      </p:pic>
      <p:pic>
        <p:nvPicPr>
          <p:cNvPr id="17" name="Рисунок 16" descr="97_big"/>
          <p:cNvPicPr/>
          <p:nvPr/>
        </p:nvPicPr>
        <p:blipFill>
          <a:blip r:embed="rId9" cstate="print"/>
          <a:srcRect l="20660" t="60487" r="57114" b="18781"/>
          <a:stretch>
            <a:fillRect/>
          </a:stretch>
        </p:blipFill>
        <p:spPr bwMode="auto">
          <a:xfrm>
            <a:off x="6804025" y="3935413"/>
            <a:ext cx="1433513" cy="9191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Рисунок 17" descr="http://bellschool.ru/wp-content/uploads/2012/07/%D0%9B%D0%B0%D0%B2%D1%80%D0%B0-2-700x531.jpg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1825" y="5357813"/>
            <a:ext cx="1549400" cy="11493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Рисунок 18" descr="Церковь Бориса и Глеба, Волохово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2738" y="5348288"/>
            <a:ext cx="1431925" cy="11477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Рисунок 19" descr="http://www.artmuz.alexandrov.ru/images/foto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1363" y="5357813"/>
            <a:ext cx="1487487" cy="11382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Рисунок 20" descr="http://900igr.net/datai/fizkultura/Irina-Rodnina/0007-011-Da-ejo-roditeli-sdelali-ogromnyj-vklad-i-ochen-vazhnyj-no-i-sama.png">
            <a:hlinkClick r:id="rId10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9913" y="5348288"/>
            <a:ext cx="1354137" cy="9747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Другая 3">
      <a:majorFont>
        <a:latin typeface="Segoe Script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1637</Words>
  <Application>Microsoft Office PowerPoint</Application>
  <PresentationFormat>Экран (4:3)</PresentationFormat>
  <Paragraphs>214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Нормативно-правовой и документальной основой площадки являются: </vt:lpstr>
      <vt:lpstr>Концепция духовно-нравственного развития и воспитания личности гражданина России</vt:lpstr>
      <vt:lpstr>. </vt:lpstr>
      <vt:lpstr>Слайд 5</vt:lpstr>
      <vt:lpstr>Слайд 6</vt:lpstr>
      <vt:lpstr>Слайд 7</vt:lpstr>
      <vt:lpstr>«Сегодня, в эпоху глобальных изменений, происходящих в нашем сложном, взаимозависимом мире, очень важно воспитывать у молодежи любовь к родной культуре, ответственное отношение к истории нашей многонациональной и многоконфессиональной страны, уважение к окружающим людям. Правительство России, совместно с религиозными и общественными организациями, уделяет приоритетное внимание решению этих важных задач».(Речь Министра образования и науки РФ Ливанова Д.В. на торжественном открытии 22 Международных Рождественских образовательных чтениях  в Москве в январе 2014 г</vt:lpstr>
      <vt:lpstr>Слайд 9</vt:lpstr>
      <vt:lpstr>Основные направления духовно-нравственного воспитания школьников</vt:lpstr>
      <vt:lpstr>     </vt:lpstr>
      <vt:lpstr>Цель </vt:lpstr>
      <vt:lpstr>Слайд 13</vt:lpstr>
      <vt:lpstr>Слайд 14</vt:lpstr>
      <vt:lpstr>Культурно – историческое воспитание </vt:lpstr>
      <vt:lpstr>Гражданско-правовое направление </vt:lpstr>
      <vt:lpstr>Слайд 17</vt:lpstr>
      <vt:lpstr> </vt:lpstr>
      <vt:lpstr>                                          Изостудия «Палитра».</vt:lpstr>
      <vt:lpstr>Слайд 20</vt:lpstr>
      <vt:lpstr>      </vt:lpstr>
      <vt:lpstr>                                   «Не имеющий милосердия перестает быть человеком»                                                                                                  Иоанн Златоуст </vt:lpstr>
      <vt:lpstr>Проект «Мир души моей…»</vt:lpstr>
      <vt:lpstr>Экскурсионная деятельность и внеклассные мероприятия – неотъемлемая часть духовно-нравственного воспитания школьников по программе «Мир моей души».</vt:lpstr>
      <vt:lpstr>Социально-проектное направление духовно-нравственного воспитания школьников МБОУ СОШ № 31 представлено следующими программами:</vt:lpstr>
      <vt:lpstr>Цель  программы «В мир русской народной культуры».</vt:lpstr>
      <vt:lpstr>Слайд 27</vt:lpstr>
      <vt:lpstr>Программа реализуется в виде игры-путешествия с 1 по 4 классы.</vt:lpstr>
      <vt:lpstr>Достижения и результаты</vt:lpstr>
      <vt:lpstr>Слайд 30</vt:lpstr>
      <vt:lpstr>Социокультурный аспект - знакомство с богатствами своего края, выработка умения понимать, какие ценности материальной и духовной культуры являются предметом национальной гордости. Развивающий аспект - развитие таких качеств ума, как самостоятельность, доказательность, способность к самооценке, развитие произвольного внимания Воспитательный аспект - воспитание любознательности, желания развивать кругозор, любовь к родине и родному краю, воспитание бережного отношения к природе Учебный аспект - развитие речевых умений. Расширение словарного запаса. </vt:lpstr>
      <vt:lpstr>За последние три года были реализованы проекты  по темам:</vt:lpstr>
      <vt:lpstr>Слайд 33</vt:lpstr>
      <vt:lpstr>Эффективность данной программмы</vt:lpstr>
      <vt:lpstr>Реализация программы «Экология человека»(учитель биологии и химии Будина И.Н.) в рамках духовно-нравственного воспитания школьников.</vt:lpstr>
      <vt:lpstr>Исследовательская деятельность школьников является ведущей </vt:lpstr>
      <vt:lpstr>Научно-исследоательские и исследовательские работы МБОУ СОШ №31</vt:lpstr>
      <vt:lpstr>Программа духовно-нравственного воспитания школьников «К чистоте сердца» (педагог-психолог Цыганкова Г.Н.)</vt:lpstr>
      <vt:lpstr>Цель программы</vt:lpstr>
      <vt:lpstr>Данная программа воспитания нравственных ценностей состоит из трёх блоков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МБОУ СОШ №31</dc:creator>
  <cp:lastModifiedBy>Связной</cp:lastModifiedBy>
  <cp:revision>20</cp:revision>
  <dcterms:created xsi:type="dcterms:W3CDTF">2014-05-13T04:28:29Z</dcterms:created>
  <dcterms:modified xsi:type="dcterms:W3CDTF">2014-05-17T15:47:28Z</dcterms:modified>
</cp:coreProperties>
</file>