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6" r:id="rId2"/>
    <p:sldId id="356" r:id="rId3"/>
    <p:sldId id="354" r:id="rId4"/>
    <p:sldId id="347" r:id="rId5"/>
    <p:sldId id="349" r:id="rId6"/>
    <p:sldId id="351" r:id="rId7"/>
    <p:sldId id="353" r:id="rId8"/>
    <p:sldId id="363" r:id="rId9"/>
    <p:sldId id="364" r:id="rId10"/>
    <p:sldId id="365" r:id="rId11"/>
    <p:sldId id="366" r:id="rId12"/>
    <p:sldId id="272" r:id="rId13"/>
    <p:sldId id="345" r:id="rId14"/>
    <p:sldId id="367" r:id="rId15"/>
    <p:sldId id="357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C72E2-0B0B-43EE-8655-070E04804869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2C419-7B9A-4E8E-98CA-EE3A2F175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76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1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7AEABA-1FD2-4D79-9880-BAEA0E4FE10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59700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Александр Невский. Ю.Пантюхин</a:t>
            </a:r>
          </a:p>
        </p:txBody>
      </p:sp>
      <p:sp>
        <p:nvSpPr>
          <p:cNvPr id="66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89E4BA0-A15A-4466-A1B1-B0F4964DBE96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94072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xc.ru/destruct/palace/2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avkamchatka.ru/wp-content/uploads/2013/10/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30807"/>
            <a:ext cx="4968552" cy="6888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029403" cy="62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30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C:\Users\1\Desktop\Герои\Гер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263" y="333375"/>
            <a:ext cx="9280526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39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http://www.pravoslavie.ru/sas/image/101317/131725.b.jpg?0.26379541051574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75" y="0"/>
            <a:ext cx="3678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17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3751298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Val\Desktop\но пасаран\СВЯТЫЕ\видеофайл\22. notmaa1910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38600" y="685800"/>
            <a:ext cx="4857518" cy="4991100"/>
          </a:xfrm>
        </p:spPr>
      </p:pic>
    </p:spTree>
    <p:extLst>
      <p:ext uri="{BB962C8B-B14F-4D97-AF65-F5344CB8AC3E}">
        <p14:creationId xmlns:p14="http://schemas.microsoft.com/office/powerpoint/2010/main" xmlns="" val="23032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Гюльчатай\Новая папка\Мацегора_А_2012_новый разм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5494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67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итоги\иллюстрации\3-3. Молебен на позициях...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2207" cy="59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2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итоги\иллюстрации\1-1. Вечерний звон. Художник И.Левитан.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3863" y="-487363"/>
            <a:ext cx="9993313" cy="78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40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3526" y="0"/>
            <a:ext cx="51956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66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7" name="Объект 5"/>
          <p:cNvSpPr>
            <a:spLocks noGrp="1"/>
          </p:cNvSpPr>
          <p:nvPr>
            <p:ph idx="1"/>
          </p:nvPr>
        </p:nvSpPr>
        <p:spPr>
          <a:xfrm>
            <a:off x="468313" y="692150"/>
            <a:ext cx="8351837" cy="1152525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— это наша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фамильная крепость с флагом на башне, </a:t>
            </a:r>
            <a:endParaRPr lang="ru-RU" sz="28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чем хуже в ней дела, тем меньше у нас прав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уйти. </a:t>
            </a:r>
            <a:endParaRPr lang="ru-RU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5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Г..К.Честертон</a:t>
            </a:r>
            <a:endParaRPr lang="ru-RU" sz="1500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2" descr="C:\Users\Val\Desktop\Гюльчатай\и. Алексий\3) МХК для общеобразоват. школ 10-11\10. Московский Кремль\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56261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Прямоугольник 3"/>
          <p:cNvSpPr>
            <a:spLocks noChangeArrowheads="1"/>
          </p:cNvSpPr>
          <p:nvPr/>
        </p:nvSpPr>
        <p:spPr bwMode="auto">
          <a:xfrm>
            <a:off x="1692275" y="0"/>
            <a:ext cx="5616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Родина </a:t>
            </a:r>
            <a:endParaRPr lang="ru-RU" sz="4800">
              <a:solidFill>
                <a:schemeClr val="accent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5142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1563" y="88900"/>
            <a:ext cx="4010025" cy="6740525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	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Вы, чьи широкие шинели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Напоминали паруса,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Чьи шпоры весело звенели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И голоса.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И чьи глаза, как бриллианты,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 сердце вырезали след -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Очаровательные франты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Минувших лет.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Одним ожесточеньем воли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Вы брали сердце и скалу, —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Цари на каждом бранном поле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И на балу.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Вас охраняла длань Господня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И сердце матери. Вчера — 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Малютки-мальчики, сегодня — Офицера. </a:t>
            </a:r>
          </a:p>
          <a:p>
            <a:pPr marL="0" indent="0">
              <a:buFont typeface="Arial" charset="0"/>
              <a:buNone/>
              <a:defRPr/>
            </a:pP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Вам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все вершины были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малы,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И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мягок —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самый черствый хлеб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8000" dirty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О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молодые генералы </a:t>
            </a:r>
            <a:br>
              <a:rPr lang="ru-RU" sz="8000" dirty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Своих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судеб!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66243" name="Picture 2" descr="C:\Users\Val\Desktop\но пасаран\7 класс Человек\Герои 1812 года\Туч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1125538"/>
            <a:ext cx="4559300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9563" y="26035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"Генералам двенадцатого года"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(Цветаева М.)</a:t>
            </a:r>
          </a:p>
        </p:txBody>
      </p:sp>
    </p:spTree>
    <p:extLst>
      <p:ext uri="{BB962C8B-B14F-4D97-AF65-F5344CB8AC3E}">
        <p14:creationId xmlns:p14="http://schemas.microsoft.com/office/powerpoint/2010/main" xmlns="" val="7473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:\Users\iВалентин\Desktop\но пасаран\7 класс Человек\Герои 1812 года\1. манифе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3733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 descr="Картинка 1 из 62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3375"/>
            <a:ext cx="54641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98907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8313" y="299720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9600" b="1" smtClean="0"/>
              <a:t>Будь защитником</a:t>
            </a:r>
          </a:p>
        </p:txBody>
      </p:sp>
    </p:spTree>
    <p:extLst>
      <p:ext uri="{BB962C8B-B14F-4D97-AF65-F5344CB8AC3E}">
        <p14:creationId xmlns:p14="http://schemas.microsoft.com/office/powerpoint/2010/main" xmlns="" val="3161204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694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1313" y="93663"/>
            <a:ext cx="8461375" cy="6769100"/>
          </a:xfrm>
        </p:spPr>
      </p:pic>
    </p:spTree>
    <p:extLst>
      <p:ext uri="{BB962C8B-B14F-4D97-AF65-F5344CB8AC3E}">
        <p14:creationId xmlns:p14="http://schemas.microsoft.com/office/powerpoint/2010/main" xmlns="" val="11837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C:\Users\Татьяна\Desktop\Новая папка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28604"/>
            <a:ext cx="9221788" cy="6105525"/>
          </a:xfrm>
        </p:spPr>
      </p:pic>
      <p:pic>
        <p:nvPicPr>
          <p:cNvPr id="3" name="Picture 5" descr="Ушаков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714356"/>
            <a:ext cx="1929896" cy="28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Ушаков_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8728" y="714356"/>
            <a:ext cx="2101341" cy="250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8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45</Words>
  <Application>Microsoft Office PowerPoint</Application>
  <PresentationFormat>Экран (4:3)</PresentationFormat>
  <Paragraphs>15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Будь защитником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Семинария</cp:lastModifiedBy>
  <cp:revision>19</cp:revision>
  <dcterms:created xsi:type="dcterms:W3CDTF">2014-09-06T06:41:26Z</dcterms:created>
  <dcterms:modified xsi:type="dcterms:W3CDTF">2014-09-25T07:50:41Z</dcterms:modified>
</cp:coreProperties>
</file>