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5D28-CB43-4E56-AA5B-E5C80909D55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CD90B-697E-4C38-9A5D-7DF0184D7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9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5D28-CB43-4E56-AA5B-E5C80909D55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CD90B-697E-4C38-9A5D-7DF0184D7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4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200" smtClean="0">
                <a:latin typeface="+mn-lt"/>
              </a:rPr>
              <a:t>О развитии системы духовно-нравственного воспитания детей и молодежи Смоленской области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1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2385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59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6372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15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57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494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17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37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2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smtClean="0"/>
              <a:t>Региональная система духовно-нравственного </a:t>
            </a:r>
            <a:br>
              <a:rPr lang="ru-RU" sz="2000" smtClean="0"/>
            </a:br>
            <a:r>
              <a:rPr lang="ru-RU" sz="2000" smtClean="0"/>
              <a:t>воспитания детей и молодежи</a:t>
            </a:r>
            <a:endParaRPr lang="ru-RU" sz="2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5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9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494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5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3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0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ru-RU" sz="2000" smtClean="0">
                <a:solidFill>
                  <a:srgbClr val="333F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Реализация комплекса мер </a:t>
            </a:r>
            <a:br>
              <a:rPr lang="ru-RU" sz="2000" smtClean="0">
                <a:solidFill>
                  <a:srgbClr val="333F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smtClean="0">
                <a:solidFill>
                  <a:srgbClr val="333F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 созданию системы духовно-нравственного воспитания детей </a:t>
            </a:r>
            <a:br>
              <a:rPr lang="ru-RU" sz="2000" smtClean="0">
                <a:solidFill>
                  <a:srgbClr val="333F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smtClean="0">
                <a:solidFill>
                  <a:srgbClr val="333F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молодежи Смоленской области</a:t>
            </a:r>
            <a:endParaRPr lang="ru-RU" sz="2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8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3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5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9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Произвольный</PresentationFormat>
  <Paragraphs>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развитии системы духовно-нравственного воспитания детей и молодежи Смоленской области</vt:lpstr>
      <vt:lpstr>Региональная система духовно-нравственного  воспитания детей и молодежи</vt:lpstr>
      <vt:lpstr>Презентация PowerPoint</vt:lpstr>
      <vt:lpstr>Реализация комплекса мер  по  созданию системы духовно-нравственного воспитания детей  и молодежи Смоленской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системы духовно-нравственного воспитания детей и молодежи Смоленской области</dc:title>
  <dc:creator>Боброва</dc:creator>
  <cp:lastModifiedBy>Боброва</cp:lastModifiedBy>
  <cp:revision>1</cp:revision>
  <dcterms:created xsi:type="dcterms:W3CDTF">2014-09-25T05:32:05Z</dcterms:created>
  <dcterms:modified xsi:type="dcterms:W3CDTF">2014-09-25T05:32:05Z</dcterms:modified>
</cp:coreProperties>
</file>